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Override4.xml" ContentType="application/vnd.openxmlformats-officedocument.themeOverrid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52" r:id="rId2"/>
    <p:sldMasterId id="2147483864" r:id="rId3"/>
    <p:sldMasterId id="2147483876" r:id="rId4"/>
    <p:sldMasterId id="2147484014" r:id="rId5"/>
    <p:sldMasterId id="2147484103" r:id="rId6"/>
    <p:sldMasterId id="2147484388" r:id="rId7"/>
  </p:sldMasterIdLst>
  <p:notesMasterIdLst>
    <p:notesMasterId r:id="rId60"/>
  </p:notesMasterIdLst>
  <p:sldIdLst>
    <p:sldId id="256" r:id="rId8"/>
    <p:sldId id="257" r:id="rId9"/>
    <p:sldId id="258" r:id="rId10"/>
    <p:sldId id="259" r:id="rId11"/>
    <p:sldId id="300" r:id="rId12"/>
    <p:sldId id="302" r:id="rId13"/>
    <p:sldId id="303" r:id="rId14"/>
    <p:sldId id="305" r:id="rId15"/>
    <p:sldId id="304" r:id="rId16"/>
    <p:sldId id="261" r:id="rId17"/>
    <p:sldId id="306" r:id="rId18"/>
    <p:sldId id="262" r:id="rId19"/>
    <p:sldId id="264" r:id="rId20"/>
    <p:sldId id="265" r:id="rId21"/>
    <p:sldId id="358" r:id="rId22"/>
    <p:sldId id="362" r:id="rId23"/>
    <p:sldId id="307" r:id="rId24"/>
    <p:sldId id="310" r:id="rId25"/>
    <p:sldId id="309" r:id="rId26"/>
    <p:sldId id="308" r:id="rId27"/>
    <p:sldId id="311" r:id="rId28"/>
    <p:sldId id="360" r:id="rId29"/>
    <p:sldId id="361" r:id="rId30"/>
    <p:sldId id="363" r:id="rId31"/>
    <p:sldId id="364" r:id="rId32"/>
    <p:sldId id="366" r:id="rId33"/>
    <p:sldId id="313" r:id="rId34"/>
    <p:sldId id="316" r:id="rId35"/>
    <p:sldId id="355" r:id="rId36"/>
    <p:sldId id="317" r:id="rId37"/>
    <p:sldId id="354" r:id="rId38"/>
    <p:sldId id="356" r:id="rId39"/>
    <p:sldId id="352" r:id="rId40"/>
    <p:sldId id="359" r:id="rId41"/>
    <p:sldId id="319" r:id="rId42"/>
    <p:sldId id="351" r:id="rId43"/>
    <p:sldId id="320" r:id="rId44"/>
    <p:sldId id="350" r:id="rId45"/>
    <p:sldId id="321" r:id="rId46"/>
    <p:sldId id="357" r:id="rId47"/>
    <p:sldId id="340" r:id="rId48"/>
    <p:sldId id="341" r:id="rId49"/>
    <p:sldId id="342" r:id="rId50"/>
    <p:sldId id="343" r:id="rId51"/>
    <p:sldId id="344" r:id="rId52"/>
    <p:sldId id="345" r:id="rId53"/>
    <p:sldId id="337" r:id="rId54"/>
    <p:sldId id="336" r:id="rId55"/>
    <p:sldId id="338" r:id="rId56"/>
    <p:sldId id="346" r:id="rId57"/>
    <p:sldId id="347" r:id="rId58"/>
    <p:sldId id="335" r:id="rId59"/>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p:cViewPr varScale="1">
        <p:scale>
          <a:sx n="86" d="100"/>
          <a:sy n="86" d="100"/>
        </p:scale>
        <p:origin x="153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lt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2201479D-E27E-4355-A8DF-35002C086DBD}" type="slidenum">
              <a:rPr lang="en-US" altLang="en-US"/>
              <a:pPr>
                <a:defRPr/>
              </a:pPr>
              <a:t>‹#›</a:t>
            </a:fld>
            <a:endParaRPr lang="en-US" altLang="en-US"/>
          </a:p>
        </p:txBody>
      </p:sp>
    </p:spTree>
    <p:extLst>
      <p:ext uri="{BB962C8B-B14F-4D97-AF65-F5344CB8AC3E}">
        <p14:creationId xmlns:p14="http://schemas.microsoft.com/office/powerpoint/2010/main" val="273742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1BA08F-D0FD-4F5B-837D-8F3750659FDC}" type="slidenum">
              <a:rPr lang="en-US" altLang="en-US" smtClean="0"/>
              <a:pPr>
                <a:spcBef>
                  <a:spcPct val="0"/>
                </a:spcBef>
              </a:pPr>
              <a:t>1</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584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CA">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2" name="Freeform 23"/>
            <p:cNvSpPr>
              <a:spLocks/>
            </p:cNvSpPr>
            <p:nvPr/>
          </p:nvSpPr>
          <p:spPr bwMode="hidden">
            <a:xfrm>
              <a:off x="5041" y="0"/>
              <a:ext cx="719" cy="845"/>
            </a:xfrm>
            <a:custGeom>
              <a:avLst/>
              <a:gdLst>
                <a:gd name="T0" fmla="*/ 737 w 717"/>
                <a:gd name="T1" fmla="*/ 845 h 845"/>
                <a:gd name="T2" fmla="*/ 737 w 717"/>
                <a:gd name="T3" fmla="*/ 821 h 845"/>
                <a:gd name="T4" fmla="*/ 594 w 717"/>
                <a:gd name="T5" fmla="*/ 605 h 845"/>
                <a:gd name="T6" fmla="*/ 416 w 717"/>
                <a:gd name="T7" fmla="*/ 396 h 845"/>
                <a:gd name="T8" fmla="*/ 231 w 717"/>
                <a:gd name="T9" fmla="*/ 192 h 845"/>
                <a:gd name="T10" fmla="*/ 17 w 717"/>
                <a:gd name="T11" fmla="*/ 0 h 845"/>
                <a:gd name="T12" fmla="*/ 0 w 717"/>
                <a:gd name="T13" fmla="*/ 0 h 845"/>
                <a:gd name="T14" fmla="*/ 219 w 717"/>
                <a:gd name="T15" fmla="*/ 198 h 845"/>
                <a:gd name="T16" fmla="*/ 410 w 717"/>
                <a:gd name="T17" fmla="*/ 408 h 845"/>
                <a:gd name="T18" fmla="*/ 588 w 717"/>
                <a:gd name="T19" fmla="*/ 623 h 845"/>
                <a:gd name="T20" fmla="*/ 737 w 717"/>
                <a:gd name="T21" fmla="*/ 845 h 845"/>
                <a:gd name="T22" fmla="*/ 73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7 w 407"/>
                <a:gd name="T1" fmla="*/ 414 h 414"/>
                <a:gd name="T2" fmla="*/ 417 w 407"/>
                <a:gd name="T3" fmla="*/ 396 h 414"/>
                <a:gd name="T4" fmla="*/ 232 w 407"/>
                <a:gd name="T5" fmla="*/ 192 h 414"/>
                <a:gd name="T6" fmla="*/ 12 w 407"/>
                <a:gd name="T7" fmla="*/ 0 h 414"/>
                <a:gd name="T8" fmla="*/ 0 w 407"/>
                <a:gd name="T9" fmla="*/ 0 h 414"/>
                <a:gd name="T10" fmla="*/ 108 w 407"/>
                <a:gd name="T11" fmla="*/ 102 h 414"/>
                <a:gd name="T12" fmla="*/ 226 w 407"/>
                <a:gd name="T13" fmla="*/ 204 h 414"/>
                <a:gd name="T14" fmla="*/ 417 w 407"/>
                <a:gd name="T15" fmla="*/ 414 h 414"/>
                <a:gd name="T16" fmla="*/ 41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5" name="Freeform 26"/>
            <p:cNvSpPr>
              <a:spLocks/>
            </p:cNvSpPr>
            <p:nvPr/>
          </p:nvSpPr>
          <p:spPr bwMode="hidden">
            <a:xfrm>
              <a:off x="6" y="0"/>
              <a:ext cx="588" cy="599"/>
            </a:xfrm>
            <a:custGeom>
              <a:avLst/>
              <a:gdLst>
                <a:gd name="T0" fmla="*/ 606 w 586"/>
                <a:gd name="T1" fmla="*/ 0 h 599"/>
                <a:gd name="T2" fmla="*/ 588 w 586"/>
                <a:gd name="T3" fmla="*/ 0 h 599"/>
                <a:gd name="T4" fmla="*/ 417 w 586"/>
                <a:gd name="T5" fmla="*/ 132 h 599"/>
                <a:gd name="T6" fmla="*/ 267 w 586"/>
                <a:gd name="T7" fmla="*/ 270 h 599"/>
                <a:gd name="T8" fmla="*/ 120 w 586"/>
                <a:gd name="T9" fmla="*/ 420 h 599"/>
                <a:gd name="T10" fmla="*/ 0 w 586"/>
                <a:gd name="T11" fmla="*/ 575 h 599"/>
                <a:gd name="T12" fmla="*/ 0 w 586"/>
                <a:gd name="T13" fmla="*/ 599 h 599"/>
                <a:gd name="T14" fmla="*/ 120 w 586"/>
                <a:gd name="T15" fmla="*/ 432 h 599"/>
                <a:gd name="T16" fmla="*/ 267 w 586"/>
                <a:gd name="T17" fmla="*/ 282 h 599"/>
                <a:gd name="T18" fmla="*/ 423 w 586"/>
                <a:gd name="T19" fmla="*/ 138 h 599"/>
                <a:gd name="T20" fmla="*/ 606 w 586"/>
                <a:gd name="T21" fmla="*/ 0 h 599"/>
                <a:gd name="T22" fmla="*/ 60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9 w 269"/>
                <a:gd name="T1" fmla="*/ 0 h 252"/>
                <a:gd name="T2" fmla="*/ 26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9 w 269"/>
                <a:gd name="T15" fmla="*/ 0 h 252"/>
                <a:gd name="T16" fmla="*/ 27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8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08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ltLang="en-US"/>
          </a:p>
        </p:txBody>
      </p:sp>
      <p:sp>
        <p:nvSpPr>
          <p:cNvPr id="42" name="Rectangle 42"/>
          <p:cNvSpPr>
            <a:spLocks noGrp="1" noChangeArrowheads="1"/>
          </p:cNvSpPr>
          <p:nvPr>
            <p:ph type="ftr" sz="quarter" idx="11"/>
          </p:nvPr>
        </p:nvSpPr>
        <p:spPr/>
        <p:txBody>
          <a:bodyPr/>
          <a:lstStyle>
            <a:lvl1pPr>
              <a:defRPr/>
            </a:lvl1pPr>
          </a:lstStyle>
          <a:p>
            <a:pPr>
              <a:defRPr/>
            </a:pPr>
            <a:endParaRPr lang="en-US" altLang="en-US"/>
          </a:p>
        </p:txBody>
      </p:sp>
      <p:sp>
        <p:nvSpPr>
          <p:cNvPr id="43" name="Rectangle 43"/>
          <p:cNvSpPr>
            <a:spLocks noGrp="1" noChangeArrowheads="1"/>
          </p:cNvSpPr>
          <p:nvPr>
            <p:ph type="sldNum" sz="quarter" idx="12"/>
          </p:nvPr>
        </p:nvSpPr>
        <p:spPr/>
        <p:txBody>
          <a:bodyPr/>
          <a:lstStyle>
            <a:lvl1pPr>
              <a:defRPr/>
            </a:lvl1pPr>
          </a:lstStyle>
          <a:p>
            <a:pPr>
              <a:defRPr/>
            </a:pPr>
            <a:fld id="{F648093C-F40B-4DD7-8B26-33F4B421D1B3}" type="slidenum">
              <a:rPr lang="en-US" altLang="en-US"/>
              <a:pPr>
                <a:defRPr/>
              </a:pPr>
              <a:t>‹#›</a:t>
            </a:fld>
            <a:endParaRPr lang="en-US" altLang="en-US"/>
          </a:p>
        </p:txBody>
      </p:sp>
    </p:spTree>
    <p:extLst>
      <p:ext uri="{BB962C8B-B14F-4D97-AF65-F5344CB8AC3E}">
        <p14:creationId xmlns:p14="http://schemas.microsoft.com/office/powerpoint/2010/main" val="51059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p:cNvSpPr>
            <a:spLocks noGrp="1" noChangeArrowheads="1"/>
          </p:cNvSpPr>
          <p:nvPr>
            <p:ph type="sldNum" sz="quarter" idx="12"/>
          </p:nvPr>
        </p:nvSpPr>
        <p:spPr>
          <a:ln/>
        </p:spPr>
        <p:txBody>
          <a:bodyPr/>
          <a:lstStyle>
            <a:lvl1pPr>
              <a:defRPr/>
            </a:lvl1pPr>
          </a:lstStyle>
          <a:p>
            <a:pPr>
              <a:defRPr/>
            </a:pPr>
            <a:fld id="{DD8DA092-1A23-425C-A738-EC9323481D26}" type="slidenum">
              <a:rPr lang="en-US" altLang="en-US"/>
              <a:pPr>
                <a:defRPr/>
              </a:pPr>
              <a:t>‹#›</a:t>
            </a:fld>
            <a:endParaRPr lang="en-US" altLang="en-US"/>
          </a:p>
        </p:txBody>
      </p:sp>
    </p:spTree>
    <p:extLst>
      <p:ext uri="{BB962C8B-B14F-4D97-AF65-F5344CB8AC3E}">
        <p14:creationId xmlns:p14="http://schemas.microsoft.com/office/powerpoint/2010/main" val="147119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p:cNvSpPr>
            <a:spLocks noGrp="1" noChangeArrowheads="1"/>
          </p:cNvSpPr>
          <p:nvPr>
            <p:ph type="sldNum" sz="quarter" idx="12"/>
          </p:nvPr>
        </p:nvSpPr>
        <p:spPr>
          <a:ln/>
        </p:spPr>
        <p:txBody>
          <a:bodyPr/>
          <a:lstStyle>
            <a:lvl1pPr>
              <a:defRPr/>
            </a:lvl1pPr>
          </a:lstStyle>
          <a:p>
            <a:pPr>
              <a:defRPr/>
            </a:pPr>
            <a:fld id="{CF5CD71B-BB4E-4F08-BF9F-4F5796493F09}" type="slidenum">
              <a:rPr lang="en-US" altLang="en-US"/>
              <a:pPr>
                <a:defRPr/>
              </a:pPr>
              <a:t>‹#›</a:t>
            </a:fld>
            <a:endParaRPr lang="en-US" altLang="en-US"/>
          </a:p>
        </p:txBody>
      </p:sp>
    </p:spTree>
    <p:extLst>
      <p:ext uri="{BB962C8B-B14F-4D97-AF65-F5344CB8AC3E}">
        <p14:creationId xmlns:p14="http://schemas.microsoft.com/office/powerpoint/2010/main" val="60659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p:cNvSpPr>
            <a:spLocks noGrp="1" noChangeArrowheads="1"/>
          </p:cNvSpPr>
          <p:nvPr>
            <p:ph type="sldNum" sz="quarter" idx="12"/>
          </p:nvPr>
        </p:nvSpPr>
        <p:spPr>
          <a:ln/>
        </p:spPr>
        <p:txBody>
          <a:bodyPr/>
          <a:lstStyle>
            <a:lvl1pPr>
              <a:defRPr/>
            </a:lvl1pPr>
          </a:lstStyle>
          <a:p>
            <a:pPr>
              <a:defRPr/>
            </a:pPr>
            <a:fld id="{78D16078-F671-47E5-A37F-BF8BA1ED7D2E}" type="slidenum">
              <a:rPr lang="en-US" altLang="en-US"/>
              <a:pPr>
                <a:defRPr/>
              </a:pPr>
              <a:t>‹#›</a:t>
            </a:fld>
            <a:endParaRPr lang="en-US" altLang="en-US"/>
          </a:p>
        </p:txBody>
      </p:sp>
    </p:spTree>
    <p:extLst>
      <p:ext uri="{BB962C8B-B14F-4D97-AF65-F5344CB8AC3E}">
        <p14:creationId xmlns:p14="http://schemas.microsoft.com/office/powerpoint/2010/main" val="205688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2"/>
          <p:cNvSpPr>
            <a:spLocks noGrp="1" noChangeArrowheads="1"/>
          </p:cNvSpPr>
          <p:nvPr>
            <p:ph type="sldNum" sz="quarter" idx="12"/>
          </p:nvPr>
        </p:nvSpPr>
        <p:spPr>
          <a:ln/>
        </p:spPr>
        <p:txBody>
          <a:bodyPr/>
          <a:lstStyle>
            <a:lvl1pPr>
              <a:defRPr/>
            </a:lvl1pPr>
          </a:lstStyle>
          <a:p>
            <a:pPr>
              <a:defRPr/>
            </a:pPr>
            <a:fld id="{0B24781D-1C11-4D10-9513-0B2401FA4F02}" type="slidenum">
              <a:rPr lang="en-US" altLang="en-US"/>
              <a:pPr>
                <a:defRPr/>
              </a:pPr>
              <a:t>‹#›</a:t>
            </a:fld>
            <a:endParaRPr lang="en-US" altLang="en-US"/>
          </a:p>
        </p:txBody>
      </p:sp>
    </p:spTree>
    <p:extLst>
      <p:ext uri="{BB962C8B-B14F-4D97-AF65-F5344CB8AC3E}">
        <p14:creationId xmlns:p14="http://schemas.microsoft.com/office/powerpoint/2010/main" val="2381135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2"/>
          <p:cNvSpPr>
            <a:spLocks noGrp="1" noChangeArrowheads="1"/>
          </p:cNvSpPr>
          <p:nvPr>
            <p:ph type="sldNum" sz="quarter" idx="12"/>
          </p:nvPr>
        </p:nvSpPr>
        <p:spPr>
          <a:ln/>
        </p:spPr>
        <p:txBody>
          <a:bodyPr/>
          <a:lstStyle>
            <a:lvl1pPr>
              <a:defRPr/>
            </a:lvl1pPr>
          </a:lstStyle>
          <a:p>
            <a:pPr>
              <a:defRPr/>
            </a:pPr>
            <a:fld id="{854577DF-4AD6-48F6-9A5E-3360D5ACD9F1}" type="slidenum">
              <a:rPr lang="en-US" altLang="en-US"/>
              <a:pPr>
                <a:defRPr/>
              </a:pPr>
              <a:t>‹#›</a:t>
            </a:fld>
            <a:endParaRPr lang="en-US" altLang="en-US"/>
          </a:p>
        </p:txBody>
      </p:sp>
    </p:spTree>
    <p:extLst>
      <p:ext uri="{BB962C8B-B14F-4D97-AF65-F5344CB8AC3E}">
        <p14:creationId xmlns:p14="http://schemas.microsoft.com/office/powerpoint/2010/main" val="3168314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p:cNvSpPr>
            <a:spLocks noGrp="1" noChangeArrowheads="1"/>
          </p:cNvSpPr>
          <p:nvPr>
            <p:ph type="sldNum" sz="quarter" idx="12"/>
          </p:nvPr>
        </p:nvSpPr>
        <p:spPr>
          <a:ln/>
        </p:spPr>
        <p:txBody>
          <a:bodyPr/>
          <a:lstStyle>
            <a:lvl1pPr>
              <a:defRPr/>
            </a:lvl1pPr>
          </a:lstStyle>
          <a:p>
            <a:pPr>
              <a:defRPr/>
            </a:pPr>
            <a:fld id="{E2A9AA35-1C37-4BF9-A950-BC5ED6247CD9}" type="slidenum">
              <a:rPr lang="en-US" altLang="en-US"/>
              <a:pPr>
                <a:defRPr/>
              </a:pPr>
              <a:t>‹#›</a:t>
            </a:fld>
            <a:endParaRPr lang="en-US" altLang="en-US"/>
          </a:p>
        </p:txBody>
      </p:sp>
    </p:spTree>
    <p:extLst>
      <p:ext uri="{BB962C8B-B14F-4D97-AF65-F5344CB8AC3E}">
        <p14:creationId xmlns:p14="http://schemas.microsoft.com/office/powerpoint/2010/main" val="2724562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30725"/>
          </a:xfrm>
        </p:spPr>
        <p:txBody>
          <a:bodyPr/>
          <a:lstStyle/>
          <a:p>
            <a:pPr lvl="0"/>
            <a:endParaRPr lang="en-CA"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p:cNvSpPr>
            <a:spLocks noGrp="1" noChangeArrowheads="1"/>
          </p:cNvSpPr>
          <p:nvPr>
            <p:ph type="sldNum" sz="quarter" idx="12"/>
          </p:nvPr>
        </p:nvSpPr>
        <p:spPr>
          <a:ln/>
        </p:spPr>
        <p:txBody>
          <a:bodyPr/>
          <a:lstStyle>
            <a:lvl1pPr>
              <a:defRPr/>
            </a:lvl1pPr>
          </a:lstStyle>
          <a:p>
            <a:pPr>
              <a:defRPr/>
            </a:pPr>
            <a:fld id="{8CA3B1B0-5F2A-43A8-BADD-DF1738D27D45}" type="slidenum">
              <a:rPr lang="en-US" altLang="en-US"/>
              <a:pPr>
                <a:defRPr/>
              </a:pPr>
              <a:t>‹#›</a:t>
            </a:fld>
            <a:endParaRPr lang="en-US" altLang="en-US"/>
          </a:p>
        </p:txBody>
      </p:sp>
    </p:spTree>
    <p:extLst>
      <p:ext uri="{BB962C8B-B14F-4D97-AF65-F5344CB8AC3E}">
        <p14:creationId xmlns:p14="http://schemas.microsoft.com/office/powerpoint/2010/main" val="1629735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E73D9732-E52E-4737-ADE5-DDFFDFD83AD2}" type="slidenum">
              <a:rPr lang="en-US" altLang="en-US"/>
              <a:pPr>
                <a:defRPr/>
              </a:pPr>
              <a:t>‹#›</a:t>
            </a:fld>
            <a:endParaRPr lang="en-US" altLang="en-US"/>
          </a:p>
        </p:txBody>
      </p:sp>
    </p:spTree>
    <p:extLst>
      <p:ext uri="{BB962C8B-B14F-4D97-AF65-F5344CB8AC3E}">
        <p14:creationId xmlns:p14="http://schemas.microsoft.com/office/powerpoint/2010/main" val="275025367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ED65A46-5CC8-4EC4-AC7F-63CCF13B5FC8}" type="slidenum">
              <a:rPr lang="en-US" altLang="en-US"/>
              <a:pPr>
                <a:defRPr/>
              </a:pPr>
              <a:t>‹#›</a:t>
            </a:fld>
            <a:endParaRPr lang="en-US" altLang="en-US"/>
          </a:p>
        </p:txBody>
      </p:sp>
    </p:spTree>
    <p:extLst>
      <p:ext uri="{BB962C8B-B14F-4D97-AF65-F5344CB8AC3E}">
        <p14:creationId xmlns:p14="http://schemas.microsoft.com/office/powerpoint/2010/main" val="2861241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56E054E5-53EB-499B-B9EA-8FB87401FA5F}" type="slidenum">
              <a:rPr lang="en-US" altLang="en-US"/>
              <a:pPr>
                <a:defRPr/>
              </a:pPr>
              <a:t>‹#›</a:t>
            </a:fld>
            <a:endParaRPr lang="en-US" altLang="en-US"/>
          </a:p>
        </p:txBody>
      </p:sp>
    </p:spTree>
    <p:extLst>
      <p:ext uri="{BB962C8B-B14F-4D97-AF65-F5344CB8AC3E}">
        <p14:creationId xmlns:p14="http://schemas.microsoft.com/office/powerpoint/2010/main" val="162678920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p:cNvSpPr>
            <a:spLocks noGrp="1" noChangeArrowheads="1"/>
          </p:cNvSpPr>
          <p:nvPr>
            <p:ph type="sldNum" sz="quarter" idx="12"/>
          </p:nvPr>
        </p:nvSpPr>
        <p:spPr>
          <a:ln/>
        </p:spPr>
        <p:txBody>
          <a:bodyPr/>
          <a:lstStyle>
            <a:lvl1pPr>
              <a:defRPr/>
            </a:lvl1pPr>
          </a:lstStyle>
          <a:p>
            <a:pPr>
              <a:defRPr/>
            </a:pPr>
            <a:fld id="{BBE50273-B160-4F3B-A196-41E9E49F4868}" type="slidenum">
              <a:rPr lang="en-US" altLang="en-US"/>
              <a:pPr>
                <a:defRPr/>
              </a:pPr>
              <a:t>‹#›</a:t>
            </a:fld>
            <a:endParaRPr lang="en-US" altLang="en-US"/>
          </a:p>
        </p:txBody>
      </p:sp>
    </p:spTree>
    <p:extLst>
      <p:ext uri="{BB962C8B-B14F-4D97-AF65-F5344CB8AC3E}">
        <p14:creationId xmlns:p14="http://schemas.microsoft.com/office/powerpoint/2010/main" val="2108852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735541D-CC38-492F-A9D2-390636E44E10}" type="slidenum">
              <a:rPr lang="en-US" altLang="en-US"/>
              <a:pPr>
                <a:defRPr/>
              </a:pPr>
              <a:t>‹#›</a:t>
            </a:fld>
            <a:endParaRPr lang="en-US" altLang="en-US"/>
          </a:p>
        </p:txBody>
      </p:sp>
    </p:spTree>
    <p:extLst>
      <p:ext uri="{BB962C8B-B14F-4D97-AF65-F5344CB8AC3E}">
        <p14:creationId xmlns:p14="http://schemas.microsoft.com/office/powerpoint/2010/main" val="1850207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0F99D196-4566-4CD4-92B1-A206C30EB969}" type="slidenum">
              <a:rPr lang="en-US" altLang="en-US"/>
              <a:pPr>
                <a:defRPr/>
              </a:pPr>
              <a:t>‹#›</a:t>
            </a:fld>
            <a:endParaRPr lang="en-US" altLang="en-US"/>
          </a:p>
        </p:txBody>
      </p:sp>
    </p:spTree>
    <p:extLst>
      <p:ext uri="{BB962C8B-B14F-4D97-AF65-F5344CB8AC3E}">
        <p14:creationId xmlns:p14="http://schemas.microsoft.com/office/powerpoint/2010/main" val="3267575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D53B1340-0A12-4977-8887-6F7770D4798C}" type="slidenum">
              <a:rPr lang="en-US" altLang="en-US"/>
              <a:pPr>
                <a:defRPr/>
              </a:pPr>
              <a:t>‹#›</a:t>
            </a:fld>
            <a:endParaRPr lang="en-US" altLang="en-US"/>
          </a:p>
        </p:txBody>
      </p:sp>
    </p:spTree>
    <p:extLst>
      <p:ext uri="{BB962C8B-B14F-4D97-AF65-F5344CB8AC3E}">
        <p14:creationId xmlns:p14="http://schemas.microsoft.com/office/powerpoint/2010/main" val="1042310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9BE82A5A-B142-4192-8482-E56DC7B4E039}" type="slidenum">
              <a:rPr lang="en-US" altLang="en-US"/>
              <a:pPr>
                <a:defRPr/>
              </a:pPr>
              <a:t>‹#›</a:t>
            </a:fld>
            <a:endParaRPr lang="en-US" altLang="en-US"/>
          </a:p>
        </p:txBody>
      </p:sp>
    </p:spTree>
    <p:extLst>
      <p:ext uri="{BB962C8B-B14F-4D97-AF65-F5344CB8AC3E}">
        <p14:creationId xmlns:p14="http://schemas.microsoft.com/office/powerpoint/2010/main" val="2166488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ltLang="en-US"/>
          </a:p>
        </p:txBody>
      </p:sp>
      <p:sp>
        <p:nvSpPr>
          <p:cNvPr id="8" name="Footer Placeholder 5"/>
          <p:cNvSpPr>
            <a:spLocks noGrp="1"/>
          </p:cNvSpPr>
          <p:nvPr>
            <p:ph type="ftr" sz="quarter" idx="11"/>
          </p:nvPr>
        </p:nvSpPr>
        <p:spPr/>
        <p:txBody>
          <a:bodyPr/>
          <a:lstStyle>
            <a:lvl1pPr>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a:lvl1pPr>
          </a:lstStyle>
          <a:p>
            <a:pPr>
              <a:defRPr/>
            </a:pPr>
            <a:fld id="{644CCE8D-1D78-4DD0-8E20-537CC4EC4641}" type="slidenum">
              <a:rPr lang="en-US" altLang="en-US"/>
              <a:pPr>
                <a:defRPr/>
              </a:pPr>
              <a:t>‹#›</a:t>
            </a:fld>
            <a:endParaRPr lang="en-US" altLang="en-US"/>
          </a:p>
        </p:txBody>
      </p:sp>
    </p:spTree>
    <p:extLst>
      <p:ext uri="{BB962C8B-B14F-4D97-AF65-F5344CB8AC3E}">
        <p14:creationId xmlns:p14="http://schemas.microsoft.com/office/powerpoint/2010/main" val="2191157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lt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lt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10F4C44C-FD34-432D-AA91-DBB8919A8950}" type="slidenum">
              <a:rPr lang="en-US" altLang="en-US"/>
              <a:pPr>
                <a:defRPr/>
              </a:pPr>
              <a:t>‹#›</a:t>
            </a:fld>
            <a:endParaRPr lang="en-US" altLang="en-US"/>
          </a:p>
        </p:txBody>
      </p:sp>
    </p:spTree>
    <p:extLst>
      <p:ext uri="{BB962C8B-B14F-4D97-AF65-F5344CB8AC3E}">
        <p14:creationId xmlns:p14="http://schemas.microsoft.com/office/powerpoint/2010/main" val="110113054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49F505A-81BA-436C-B1BA-C644C54C0AB7}" type="slidenum">
              <a:rPr lang="en-US" altLang="en-US"/>
              <a:pPr>
                <a:defRPr/>
              </a:pPr>
              <a:t>‹#›</a:t>
            </a:fld>
            <a:endParaRPr lang="en-US" altLang="en-US"/>
          </a:p>
        </p:txBody>
      </p:sp>
    </p:spTree>
    <p:extLst>
      <p:ext uri="{BB962C8B-B14F-4D97-AF65-F5344CB8AC3E}">
        <p14:creationId xmlns:p14="http://schemas.microsoft.com/office/powerpoint/2010/main" val="1308237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pPr>
              <a:defRPr/>
            </a:pPr>
            <a:fld id="{B7967C79-D031-4FB9-9CE3-D2BF0220BB34}" type="slidenum">
              <a:rPr lang="en-US" altLang="en-US"/>
              <a:pPr>
                <a:defRPr/>
              </a:pPr>
              <a:t>‹#›</a:t>
            </a:fld>
            <a:endParaRPr lang="en-US" altLang="en-US"/>
          </a:p>
        </p:txBody>
      </p:sp>
    </p:spTree>
    <p:extLst>
      <p:ext uri="{BB962C8B-B14F-4D97-AF65-F5344CB8AC3E}">
        <p14:creationId xmlns:p14="http://schemas.microsoft.com/office/powerpoint/2010/main" val="3463153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4"/>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7" name="Freeform 6"/>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endParaRPr lang="en-US" altLang="en-US"/>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en-US" altLang="en-US"/>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29F9E27C-EC18-4D50-920D-29165DE3083E}" type="slidenum">
              <a:rPr lang="en-US" altLang="en-US"/>
              <a:pPr>
                <a:defRPr/>
              </a:pPr>
              <a:t>‹#›</a:t>
            </a:fld>
            <a:endParaRPr lang="en-US" altLang="en-US"/>
          </a:p>
        </p:txBody>
      </p:sp>
    </p:spTree>
    <p:extLst>
      <p:ext uri="{BB962C8B-B14F-4D97-AF65-F5344CB8AC3E}">
        <p14:creationId xmlns:p14="http://schemas.microsoft.com/office/powerpoint/2010/main" val="3013692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AD02394-4629-4372-9977-77A259560616}" type="slidenum">
              <a:rPr lang="en-US" altLang="en-US"/>
              <a:pPr>
                <a:defRPr/>
              </a:pPr>
              <a:t>‹#›</a:t>
            </a:fld>
            <a:endParaRPr lang="en-US" altLang="en-US"/>
          </a:p>
        </p:txBody>
      </p:sp>
    </p:spTree>
    <p:extLst>
      <p:ext uri="{BB962C8B-B14F-4D97-AF65-F5344CB8AC3E}">
        <p14:creationId xmlns:p14="http://schemas.microsoft.com/office/powerpoint/2010/main" val="317333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p:cNvSpPr>
            <a:spLocks noGrp="1" noChangeArrowheads="1"/>
          </p:cNvSpPr>
          <p:nvPr>
            <p:ph type="sldNum" sz="quarter" idx="12"/>
          </p:nvPr>
        </p:nvSpPr>
        <p:spPr>
          <a:ln/>
        </p:spPr>
        <p:txBody>
          <a:bodyPr/>
          <a:lstStyle>
            <a:lvl1pPr>
              <a:defRPr/>
            </a:lvl1pPr>
          </a:lstStyle>
          <a:p>
            <a:pPr>
              <a:defRPr/>
            </a:pPr>
            <a:fld id="{01C646D3-5AF8-46C9-A94A-864C85E69F6A}" type="slidenum">
              <a:rPr lang="en-US" altLang="en-US"/>
              <a:pPr>
                <a:defRPr/>
              </a:pPr>
              <a:t>‹#›</a:t>
            </a:fld>
            <a:endParaRPr lang="en-US" altLang="en-US"/>
          </a:p>
        </p:txBody>
      </p:sp>
    </p:spTree>
    <p:extLst>
      <p:ext uri="{BB962C8B-B14F-4D97-AF65-F5344CB8AC3E}">
        <p14:creationId xmlns:p14="http://schemas.microsoft.com/office/powerpoint/2010/main" val="3130675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B054591-75EF-47C8-AF34-9C21B4C95CC3}" type="slidenum">
              <a:rPr lang="en-US" altLang="en-US"/>
              <a:pPr>
                <a:defRPr/>
              </a:pPr>
              <a:t>‹#›</a:t>
            </a:fld>
            <a:endParaRPr lang="en-US" altLang="en-US"/>
          </a:p>
        </p:txBody>
      </p:sp>
    </p:spTree>
    <p:extLst>
      <p:ext uri="{BB962C8B-B14F-4D97-AF65-F5344CB8AC3E}">
        <p14:creationId xmlns:p14="http://schemas.microsoft.com/office/powerpoint/2010/main" val="2529149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pPr>
              <a:defRPr/>
            </a:pPr>
            <a:fld id="{8A55306D-4B5C-4E5E-8E69-C138E2131A22}" type="slidenum">
              <a:rPr lang="en-US" altLang="en-US"/>
              <a:pPr>
                <a:defRPr/>
              </a:pPr>
              <a:t>‹#›</a:t>
            </a:fld>
            <a:endParaRPr lang="en-US" altLang="en-US"/>
          </a:p>
        </p:txBody>
      </p:sp>
    </p:spTree>
    <p:extLst>
      <p:ext uri="{BB962C8B-B14F-4D97-AF65-F5344CB8AC3E}">
        <p14:creationId xmlns:p14="http://schemas.microsoft.com/office/powerpoint/2010/main" val="801172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ltLang="en-US"/>
          </a:p>
        </p:txBody>
      </p:sp>
      <p:sp>
        <p:nvSpPr>
          <p:cNvPr id="9" name="Slide Number Placeholder 5"/>
          <p:cNvSpPr>
            <a:spLocks noGrp="1"/>
          </p:cNvSpPr>
          <p:nvPr>
            <p:ph type="sldNum" sz="quarter" idx="17"/>
          </p:nvPr>
        </p:nvSpPr>
        <p:spPr/>
        <p:txBody>
          <a:bodyPr/>
          <a:lstStyle>
            <a:lvl1pPr>
              <a:defRPr/>
            </a:lvl1pPr>
          </a:lstStyle>
          <a:p>
            <a:pPr>
              <a:defRPr/>
            </a:pPr>
            <a:fld id="{372618B9-1DE3-4B9D-8B83-60C0F4B92E79}" type="slidenum">
              <a:rPr lang="en-US" altLang="en-US"/>
              <a:pPr>
                <a:defRPr/>
              </a:pPr>
              <a:t>‹#›</a:t>
            </a:fld>
            <a:endParaRPr lang="en-US" altLang="en-US"/>
          </a:p>
        </p:txBody>
      </p:sp>
    </p:spTree>
    <p:extLst>
      <p:ext uri="{BB962C8B-B14F-4D97-AF65-F5344CB8AC3E}">
        <p14:creationId xmlns:p14="http://schemas.microsoft.com/office/powerpoint/2010/main" val="2201057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7FA11B6A-D081-43E8-A872-51F777653F56}" type="slidenum">
              <a:rPr lang="en-US" altLang="en-US"/>
              <a:pPr>
                <a:defRPr/>
              </a:pPr>
              <a:t>‹#›</a:t>
            </a:fld>
            <a:endParaRPr lang="en-US" altLang="en-US"/>
          </a:p>
        </p:txBody>
      </p:sp>
    </p:spTree>
    <p:extLst>
      <p:ext uri="{BB962C8B-B14F-4D97-AF65-F5344CB8AC3E}">
        <p14:creationId xmlns:p14="http://schemas.microsoft.com/office/powerpoint/2010/main" val="716501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F3CADA7D-A32B-4B75-BF90-2A3A07743701}" type="slidenum">
              <a:rPr lang="en-US" altLang="en-US"/>
              <a:pPr>
                <a:defRPr/>
              </a:pPr>
              <a:t>‹#›</a:t>
            </a:fld>
            <a:endParaRPr lang="en-US" altLang="en-US"/>
          </a:p>
        </p:txBody>
      </p:sp>
    </p:spTree>
    <p:extLst>
      <p:ext uri="{BB962C8B-B14F-4D97-AF65-F5344CB8AC3E}">
        <p14:creationId xmlns:p14="http://schemas.microsoft.com/office/powerpoint/2010/main" val="22512404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endParaRPr lang="en-US" altLang="en-US"/>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n-US" altLang="en-US"/>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1E4341F7-715D-4F88-B8E8-0A20F12C485D}" type="slidenum">
              <a:rPr lang="en-US" altLang="en-US"/>
              <a:pPr>
                <a:defRPr/>
              </a:pPr>
              <a:t>‹#›</a:t>
            </a:fld>
            <a:endParaRPr lang="en-US" altLang="en-US"/>
          </a:p>
        </p:txBody>
      </p:sp>
    </p:spTree>
    <p:extLst>
      <p:ext uri="{BB962C8B-B14F-4D97-AF65-F5344CB8AC3E}">
        <p14:creationId xmlns:p14="http://schemas.microsoft.com/office/powerpoint/2010/main" val="1413667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endParaRPr lang="en-US" altLang="en-US"/>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n-US" altLang="en-US"/>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BD0B0430-13A7-4EC0-81E3-570DF6FEC096}" type="slidenum">
              <a:rPr lang="en-US" altLang="en-US"/>
              <a:pPr>
                <a:defRPr/>
              </a:pPr>
              <a:t>‹#›</a:t>
            </a:fld>
            <a:endParaRPr lang="en-US" altLang="en-US"/>
          </a:p>
        </p:txBody>
      </p:sp>
    </p:spTree>
    <p:extLst>
      <p:ext uri="{BB962C8B-B14F-4D97-AF65-F5344CB8AC3E}">
        <p14:creationId xmlns:p14="http://schemas.microsoft.com/office/powerpoint/2010/main" val="3525700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A90BA18-BDCB-42EF-AADF-1B74F5BB75BE}" type="slidenum">
              <a:rPr lang="en-US" altLang="en-US"/>
              <a:pPr>
                <a:defRPr/>
              </a:pPr>
              <a:t>‹#›</a:t>
            </a:fld>
            <a:endParaRPr lang="en-US" altLang="en-US"/>
          </a:p>
        </p:txBody>
      </p:sp>
    </p:spTree>
    <p:extLst>
      <p:ext uri="{BB962C8B-B14F-4D97-AF65-F5344CB8AC3E}">
        <p14:creationId xmlns:p14="http://schemas.microsoft.com/office/powerpoint/2010/main" val="738719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70D9B85-915C-4ACE-954E-0B2FCC7C9E8A}" type="slidenum">
              <a:rPr lang="en-US" altLang="en-US"/>
              <a:pPr>
                <a:defRPr/>
              </a:pPr>
              <a:t>‹#›</a:t>
            </a:fld>
            <a:endParaRPr lang="en-US" altLang="en-US"/>
          </a:p>
        </p:txBody>
      </p:sp>
    </p:spTree>
    <p:extLst>
      <p:ext uri="{BB962C8B-B14F-4D97-AF65-F5344CB8AC3E}">
        <p14:creationId xmlns:p14="http://schemas.microsoft.com/office/powerpoint/2010/main" val="2881407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1506605-4FB1-4178-97FC-7F58833B6700}" type="slidenum">
              <a:rPr lang="en-US" altLang="en-US"/>
              <a:pPr>
                <a:defRPr/>
              </a:pPr>
              <a:t>‹#›</a:t>
            </a:fld>
            <a:endParaRPr lang="en-US" altLang="en-US"/>
          </a:p>
        </p:txBody>
      </p:sp>
    </p:spTree>
    <p:extLst>
      <p:ext uri="{BB962C8B-B14F-4D97-AF65-F5344CB8AC3E}">
        <p14:creationId xmlns:p14="http://schemas.microsoft.com/office/powerpoint/2010/main" val="145716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p:cNvSpPr>
            <a:spLocks noGrp="1" noChangeArrowheads="1"/>
          </p:cNvSpPr>
          <p:nvPr>
            <p:ph type="sldNum" sz="quarter" idx="12"/>
          </p:nvPr>
        </p:nvSpPr>
        <p:spPr>
          <a:ln/>
        </p:spPr>
        <p:txBody>
          <a:bodyPr/>
          <a:lstStyle>
            <a:lvl1pPr>
              <a:defRPr/>
            </a:lvl1pPr>
          </a:lstStyle>
          <a:p>
            <a:pPr>
              <a:defRPr/>
            </a:pPr>
            <a:fld id="{A5C4B938-289E-4F21-8FA8-36FA0AD7396C}" type="slidenum">
              <a:rPr lang="en-US" altLang="en-US"/>
              <a:pPr>
                <a:defRPr/>
              </a:pPr>
              <a:t>‹#›</a:t>
            </a:fld>
            <a:endParaRPr lang="en-US" altLang="en-US"/>
          </a:p>
        </p:txBody>
      </p:sp>
    </p:spTree>
    <p:extLst>
      <p:ext uri="{BB962C8B-B14F-4D97-AF65-F5344CB8AC3E}">
        <p14:creationId xmlns:p14="http://schemas.microsoft.com/office/powerpoint/2010/main" val="2682237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EDCF07B-1E10-4A7D-8467-888DD8B31AE3}" type="slidenum">
              <a:rPr lang="en-US" altLang="en-US"/>
              <a:pPr>
                <a:defRPr/>
              </a:pPr>
              <a:t>‹#›</a:t>
            </a:fld>
            <a:endParaRPr lang="en-US" altLang="en-US"/>
          </a:p>
        </p:txBody>
      </p:sp>
    </p:spTree>
    <p:extLst>
      <p:ext uri="{BB962C8B-B14F-4D97-AF65-F5344CB8AC3E}">
        <p14:creationId xmlns:p14="http://schemas.microsoft.com/office/powerpoint/2010/main" val="2668765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763A2EB-5FD1-4C91-A954-C07313219FB4}" type="slidenum">
              <a:rPr lang="en-US" altLang="en-US"/>
              <a:pPr>
                <a:defRPr/>
              </a:pPr>
              <a:t>‹#›</a:t>
            </a:fld>
            <a:endParaRPr lang="en-US" altLang="en-US"/>
          </a:p>
        </p:txBody>
      </p:sp>
    </p:spTree>
    <p:extLst>
      <p:ext uri="{BB962C8B-B14F-4D97-AF65-F5344CB8AC3E}">
        <p14:creationId xmlns:p14="http://schemas.microsoft.com/office/powerpoint/2010/main" val="1991200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FF151F09-814B-4111-90A9-EBE470912DD2}" type="slidenum">
              <a:rPr lang="en-US" altLang="en-US"/>
              <a:pPr>
                <a:defRPr/>
              </a:pPr>
              <a:t>‹#›</a:t>
            </a:fld>
            <a:endParaRPr lang="en-US" altLang="en-US"/>
          </a:p>
        </p:txBody>
      </p:sp>
    </p:spTree>
    <p:extLst>
      <p:ext uri="{BB962C8B-B14F-4D97-AF65-F5344CB8AC3E}">
        <p14:creationId xmlns:p14="http://schemas.microsoft.com/office/powerpoint/2010/main" val="2264150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575ACF60-CE82-48E5-B0B1-B87FF2D68556}" type="slidenum">
              <a:rPr lang="en-US" altLang="en-US"/>
              <a:pPr>
                <a:defRPr/>
              </a:pPr>
              <a:t>‹#›</a:t>
            </a:fld>
            <a:endParaRPr lang="en-US" altLang="en-US"/>
          </a:p>
        </p:txBody>
      </p:sp>
    </p:spTree>
    <p:extLst>
      <p:ext uri="{BB962C8B-B14F-4D97-AF65-F5344CB8AC3E}">
        <p14:creationId xmlns:p14="http://schemas.microsoft.com/office/powerpoint/2010/main" val="3249838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B8FF68BB-3C1D-472C-9510-B55A07581353}" type="slidenum">
              <a:rPr lang="en-US" altLang="en-US"/>
              <a:pPr>
                <a:defRPr/>
              </a:pPr>
              <a:t>‹#›</a:t>
            </a:fld>
            <a:endParaRPr lang="en-US" altLang="en-US"/>
          </a:p>
        </p:txBody>
      </p:sp>
    </p:spTree>
    <p:extLst>
      <p:ext uri="{BB962C8B-B14F-4D97-AF65-F5344CB8AC3E}">
        <p14:creationId xmlns:p14="http://schemas.microsoft.com/office/powerpoint/2010/main" val="38790545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B7CBBD2E-E56C-4B9D-A5F9-19BEC6B54FED}" type="slidenum">
              <a:rPr lang="en-US" altLang="en-US"/>
              <a:pPr>
                <a:defRPr/>
              </a:pPr>
              <a:t>‹#›</a:t>
            </a:fld>
            <a:endParaRPr lang="en-US" altLang="en-US"/>
          </a:p>
        </p:txBody>
      </p:sp>
    </p:spTree>
    <p:extLst>
      <p:ext uri="{BB962C8B-B14F-4D97-AF65-F5344CB8AC3E}">
        <p14:creationId xmlns:p14="http://schemas.microsoft.com/office/powerpoint/2010/main" val="137273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F6C14EE-F931-413F-86EE-8F965F77C85F}" type="slidenum">
              <a:rPr lang="en-US" altLang="en-US"/>
              <a:pPr>
                <a:defRPr/>
              </a:pPr>
              <a:t>‹#›</a:t>
            </a:fld>
            <a:endParaRPr lang="en-US" altLang="en-US"/>
          </a:p>
        </p:txBody>
      </p:sp>
    </p:spTree>
    <p:extLst>
      <p:ext uri="{BB962C8B-B14F-4D97-AF65-F5344CB8AC3E}">
        <p14:creationId xmlns:p14="http://schemas.microsoft.com/office/powerpoint/2010/main" val="669633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27354F0-067D-4E9A-B027-14D83DFF272A}" type="slidenum">
              <a:rPr lang="en-US" altLang="en-US"/>
              <a:pPr>
                <a:defRPr/>
              </a:pPr>
              <a:t>‹#›</a:t>
            </a:fld>
            <a:endParaRPr lang="en-US" altLang="en-US"/>
          </a:p>
        </p:txBody>
      </p:sp>
    </p:spTree>
    <p:extLst>
      <p:ext uri="{BB962C8B-B14F-4D97-AF65-F5344CB8AC3E}">
        <p14:creationId xmlns:p14="http://schemas.microsoft.com/office/powerpoint/2010/main" val="3185975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48BD6AD-62E2-4999-B1D6-5BD096E47783}" type="slidenum">
              <a:rPr lang="en-US" altLang="en-US"/>
              <a:pPr>
                <a:defRPr/>
              </a:pPr>
              <a:t>‹#›</a:t>
            </a:fld>
            <a:endParaRPr lang="en-US" altLang="en-US"/>
          </a:p>
        </p:txBody>
      </p:sp>
    </p:spTree>
    <p:extLst>
      <p:ext uri="{BB962C8B-B14F-4D97-AF65-F5344CB8AC3E}">
        <p14:creationId xmlns:p14="http://schemas.microsoft.com/office/powerpoint/2010/main" val="468220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002889C-3B80-4D50-A068-60FAB1CACF9E}" type="slidenum">
              <a:rPr lang="en-US" altLang="en-US"/>
              <a:pPr>
                <a:defRPr/>
              </a:pPr>
              <a:t>‹#›</a:t>
            </a:fld>
            <a:endParaRPr lang="en-US" altLang="en-US"/>
          </a:p>
        </p:txBody>
      </p:sp>
    </p:spTree>
    <p:extLst>
      <p:ext uri="{BB962C8B-B14F-4D97-AF65-F5344CB8AC3E}">
        <p14:creationId xmlns:p14="http://schemas.microsoft.com/office/powerpoint/2010/main" val="109375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2"/>
          <p:cNvSpPr>
            <a:spLocks noGrp="1" noChangeArrowheads="1"/>
          </p:cNvSpPr>
          <p:nvPr>
            <p:ph type="sldNum" sz="quarter" idx="12"/>
          </p:nvPr>
        </p:nvSpPr>
        <p:spPr>
          <a:ln/>
        </p:spPr>
        <p:txBody>
          <a:bodyPr/>
          <a:lstStyle>
            <a:lvl1pPr>
              <a:defRPr/>
            </a:lvl1pPr>
          </a:lstStyle>
          <a:p>
            <a:pPr>
              <a:defRPr/>
            </a:pPr>
            <a:fld id="{E3E59C80-9C39-471C-B178-422CD15A27CD}" type="slidenum">
              <a:rPr lang="en-US" altLang="en-US"/>
              <a:pPr>
                <a:defRPr/>
              </a:pPr>
              <a:t>‹#›</a:t>
            </a:fld>
            <a:endParaRPr lang="en-US" altLang="en-US"/>
          </a:p>
        </p:txBody>
      </p:sp>
    </p:spTree>
    <p:extLst>
      <p:ext uri="{BB962C8B-B14F-4D97-AF65-F5344CB8AC3E}">
        <p14:creationId xmlns:p14="http://schemas.microsoft.com/office/powerpoint/2010/main" val="24895513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F213453-C62C-45F8-A7C6-58D36C915F6A}" type="slidenum">
              <a:rPr lang="en-US" altLang="en-US"/>
              <a:pPr>
                <a:defRPr/>
              </a:pPr>
              <a:t>‹#›</a:t>
            </a:fld>
            <a:endParaRPr lang="en-US" altLang="en-US"/>
          </a:p>
        </p:txBody>
      </p:sp>
    </p:spTree>
    <p:extLst>
      <p:ext uri="{BB962C8B-B14F-4D97-AF65-F5344CB8AC3E}">
        <p14:creationId xmlns:p14="http://schemas.microsoft.com/office/powerpoint/2010/main" val="148950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pPr>
              <a:defRPr/>
            </a:pPr>
            <a:fld id="{52E5F009-D3B3-42E7-A567-2D10F5D80266}" type="slidenum">
              <a:rPr lang="en-US" altLang="en-US"/>
              <a:pPr>
                <a:defRPr/>
              </a:pPr>
              <a:t>‹#›</a:t>
            </a:fld>
            <a:endParaRPr lang="en-US" altLang="en-US"/>
          </a:p>
        </p:txBody>
      </p:sp>
    </p:spTree>
    <p:extLst>
      <p:ext uri="{BB962C8B-B14F-4D97-AF65-F5344CB8AC3E}">
        <p14:creationId xmlns:p14="http://schemas.microsoft.com/office/powerpoint/2010/main" val="36534965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5" name="Straight Connector 4"/>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algn="ctr" eaLnBrk="1" hangingPunct="1">
              <a:spcBef>
                <a:spcPts val="400"/>
              </a:spcBef>
              <a:defRPr/>
            </a:pPr>
            <a:endParaRPr lang="en-US" b="1" cap="all">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7" name="Date Placeholder 10"/>
          <p:cNvSpPr>
            <a:spLocks noGrp="1"/>
          </p:cNvSpPr>
          <p:nvPr>
            <p:ph type="dt" sz="half" idx="10"/>
          </p:nvPr>
        </p:nvSpPr>
        <p:spPr bwMode="black"/>
        <p:txBody>
          <a:bodyPr/>
          <a:lstStyle>
            <a:lvl1pPr>
              <a:defRPr/>
            </a:lvl1pPr>
          </a:lstStyle>
          <a:p>
            <a:pPr>
              <a:defRPr/>
            </a:pPr>
            <a:endParaRPr lang="en-US" altLang="en-US"/>
          </a:p>
        </p:txBody>
      </p:sp>
      <p:sp>
        <p:nvSpPr>
          <p:cNvPr id="8" name="Slide Number Placeholder 16"/>
          <p:cNvSpPr>
            <a:spLocks noGrp="1"/>
          </p:cNvSpPr>
          <p:nvPr>
            <p:ph type="sldNum" sz="quarter" idx="11"/>
          </p:nvPr>
        </p:nvSpPr>
        <p:spPr/>
        <p:txBody>
          <a:bodyPr/>
          <a:lstStyle>
            <a:lvl1pPr>
              <a:defRPr/>
            </a:lvl1pPr>
          </a:lstStyle>
          <a:p>
            <a:pPr>
              <a:defRPr/>
            </a:pPr>
            <a:fld id="{6A79DDD1-AEB9-4E5C-94F2-0F19402C90E7}" type="slidenum">
              <a:rPr lang="en-US" altLang="en-US"/>
              <a:pPr>
                <a:defRPr/>
              </a:pPr>
              <a:t>‹#›</a:t>
            </a:fld>
            <a:endParaRPr lang="en-US" altLang="en-US"/>
          </a:p>
        </p:txBody>
      </p:sp>
      <p:sp>
        <p:nvSpPr>
          <p:cNvPr id="9" name="Footer Placeholder 18"/>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654028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4"/>
          </p:nvPr>
        </p:nvSpPr>
        <p:spPr/>
        <p:txBody>
          <a:bodyPr/>
          <a:lstStyle>
            <a:lvl1pPr>
              <a:defRPr/>
            </a:lvl1pPr>
          </a:lstStyle>
          <a:p>
            <a:pPr>
              <a:defRPr/>
            </a:pPr>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ltLang="en-US"/>
          </a:p>
        </p:txBody>
      </p:sp>
      <p:sp>
        <p:nvSpPr>
          <p:cNvPr id="6" name="Slide Number Placeholder 5"/>
          <p:cNvSpPr>
            <a:spLocks noGrp="1"/>
          </p:cNvSpPr>
          <p:nvPr>
            <p:ph type="sldNum" sz="quarter" idx="16"/>
          </p:nvPr>
        </p:nvSpPr>
        <p:spPr>
          <a:ln/>
        </p:spPr>
        <p:txBody>
          <a:bodyPr/>
          <a:lstStyle>
            <a:lvl1pPr>
              <a:defRPr/>
            </a:lvl1pPr>
          </a:lstStyle>
          <a:p>
            <a:pPr>
              <a:defRPr/>
            </a:pPr>
            <a:fld id="{0913BF1B-F238-41E4-8C11-63A79C62146E}" type="slidenum">
              <a:rPr lang="en-US" altLang="en-US"/>
              <a:pPr>
                <a:defRPr/>
              </a:pPr>
              <a:t>‹#›</a:t>
            </a:fld>
            <a:endParaRPr lang="en-US" altLang="en-US"/>
          </a:p>
        </p:txBody>
      </p:sp>
    </p:spTree>
    <p:extLst>
      <p:ext uri="{BB962C8B-B14F-4D97-AF65-F5344CB8AC3E}">
        <p14:creationId xmlns:p14="http://schemas.microsoft.com/office/powerpoint/2010/main" val="21729078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5" name="Straight Connector 4"/>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algn="ctr" eaLnBrk="1" hangingPunct="1">
              <a:spcBef>
                <a:spcPts val="400"/>
              </a:spcBef>
              <a:defRPr/>
            </a:pPr>
            <a:endParaRPr lang="en-US" b="1" cap="all">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12"/>
          <p:cNvSpPr>
            <a:spLocks noGrp="1"/>
          </p:cNvSpPr>
          <p:nvPr>
            <p:ph type="dt" sz="half" idx="10"/>
          </p:nvPr>
        </p:nvSpPr>
        <p:spPr/>
        <p:txBody>
          <a:bodyPr/>
          <a:lstStyle>
            <a:lvl1pPr>
              <a:defRPr/>
            </a:lvl1pPr>
          </a:lstStyle>
          <a:p>
            <a:pPr>
              <a:defRPr/>
            </a:pPr>
            <a:endParaRPr lang="en-US" altLang="en-US"/>
          </a:p>
        </p:txBody>
      </p:sp>
      <p:sp>
        <p:nvSpPr>
          <p:cNvPr id="8" name="Slide Number Placeholder 13"/>
          <p:cNvSpPr>
            <a:spLocks noGrp="1"/>
          </p:cNvSpPr>
          <p:nvPr>
            <p:ph type="sldNum" sz="quarter" idx="11"/>
          </p:nvPr>
        </p:nvSpPr>
        <p:spPr/>
        <p:txBody>
          <a:bodyPr/>
          <a:lstStyle>
            <a:lvl1pPr>
              <a:defRPr/>
            </a:lvl1pPr>
          </a:lstStyle>
          <a:p>
            <a:pPr>
              <a:defRPr/>
            </a:pPr>
            <a:fld id="{F9622EEC-77CA-4022-B340-78D649F020E1}" type="slidenum">
              <a:rPr lang="en-US" altLang="en-US"/>
              <a:pPr>
                <a:defRPr/>
              </a:pPr>
              <a:t>‹#›</a:t>
            </a:fld>
            <a:endParaRPr lang="en-US" altLang="en-US"/>
          </a:p>
        </p:txBody>
      </p:sp>
      <p:sp>
        <p:nvSpPr>
          <p:cNvPr id="11" name="Footer Placeholder 14"/>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2409599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a:ln/>
        </p:spPr>
        <p:txBody>
          <a:bodyPr/>
          <a:lstStyle>
            <a:lvl1pPr>
              <a:defRPr/>
            </a:lvl1pPr>
          </a:lstStyle>
          <a:p>
            <a:pPr>
              <a:defRPr/>
            </a:pPr>
            <a:fld id="{25F104D3-98A8-43F9-83B6-A5D1C890E397}" type="slidenum">
              <a:rPr lang="en-US" altLang="en-US"/>
              <a:pPr>
                <a:defRPr/>
              </a:pPr>
              <a:t>‹#›</a:t>
            </a:fld>
            <a:endParaRPr lang="en-US" altLang="en-US"/>
          </a:p>
        </p:txBody>
      </p:sp>
    </p:spTree>
    <p:extLst>
      <p:ext uri="{BB962C8B-B14F-4D97-AF65-F5344CB8AC3E}">
        <p14:creationId xmlns:p14="http://schemas.microsoft.com/office/powerpoint/2010/main" val="9140007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6"/>
          </p:nvPr>
        </p:nvSpPr>
        <p:spPr/>
        <p:txBody>
          <a:bodyPr/>
          <a:lstStyle>
            <a:lvl1pPr>
              <a:defRPr/>
            </a:lvl1pPr>
          </a:lstStyle>
          <a:p>
            <a:pPr>
              <a:defRPr/>
            </a:pPr>
            <a:endParaRPr lang="en-US" altLang="en-US"/>
          </a:p>
        </p:txBody>
      </p:sp>
      <p:sp>
        <p:nvSpPr>
          <p:cNvPr id="8" name="Footer Placeholder 4"/>
          <p:cNvSpPr>
            <a:spLocks noGrp="1"/>
          </p:cNvSpPr>
          <p:nvPr>
            <p:ph type="ftr" sz="quarter" idx="17"/>
          </p:nvPr>
        </p:nvSpPr>
        <p:spPr/>
        <p:txBody>
          <a:bodyPr/>
          <a:lstStyle>
            <a:lvl1pPr>
              <a:defRPr/>
            </a:lvl1pPr>
          </a:lstStyle>
          <a:p>
            <a:pPr>
              <a:defRPr/>
            </a:pPr>
            <a:endParaRPr lang="en-US" altLang="en-US"/>
          </a:p>
        </p:txBody>
      </p:sp>
      <p:sp>
        <p:nvSpPr>
          <p:cNvPr id="9" name="Slide Number Placeholder 5"/>
          <p:cNvSpPr>
            <a:spLocks noGrp="1"/>
          </p:cNvSpPr>
          <p:nvPr>
            <p:ph type="sldNum" sz="quarter" idx="18"/>
          </p:nvPr>
        </p:nvSpPr>
        <p:spPr>
          <a:ln/>
        </p:spPr>
        <p:txBody>
          <a:bodyPr/>
          <a:lstStyle>
            <a:lvl1pPr>
              <a:defRPr/>
            </a:lvl1pPr>
          </a:lstStyle>
          <a:p>
            <a:pPr>
              <a:defRPr/>
            </a:pPr>
            <a:fld id="{E0AE7951-0816-4687-A524-7E5EB04437C4}" type="slidenum">
              <a:rPr lang="en-US" altLang="en-US"/>
              <a:pPr>
                <a:defRPr/>
              </a:pPr>
              <a:t>‹#›</a:t>
            </a:fld>
            <a:endParaRPr lang="en-US" altLang="en-US"/>
          </a:p>
        </p:txBody>
      </p:sp>
    </p:spTree>
    <p:extLst>
      <p:ext uri="{BB962C8B-B14F-4D97-AF65-F5344CB8AC3E}">
        <p14:creationId xmlns:p14="http://schemas.microsoft.com/office/powerpoint/2010/main" val="18077423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a:ln/>
        </p:spPr>
        <p:txBody>
          <a:bodyPr/>
          <a:lstStyle>
            <a:lvl1pPr>
              <a:defRPr/>
            </a:lvl1pPr>
          </a:lstStyle>
          <a:p>
            <a:pPr>
              <a:defRPr/>
            </a:pPr>
            <a:fld id="{5BC02CCE-951F-402C-AE3B-CF4118D83972}" type="slidenum">
              <a:rPr lang="en-US" altLang="en-US"/>
              <a:pPr>
                <a:defRPr/>
              </a:pPr>
              <a:t>‹#›</a:t>
            </a:fld>
            <a:endParaRPr lang="en-US" altLang="en-US"/>
          </a:p>
        </p:txBody>
      </p:sp>
    </p:spTree>
    <p:extLst>
      <p:ext uri="{BB962C8B-B14F-4D97-AF65-F5344CB8AC3E}">
        <p14:creationId xmlns:p14="http://schemas.microsoft.com/office/powerpoint/2010/main" val="287194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endParaRPr lang="en-US" altLang="en-US"/>
          </a:p>
        </p:txBody>
      </p:sp>
      <p:sp>
        <p:nvSpPr>
          <p:cNvPr id="3" name="Slide Number Placeholder 7"/>
          <p:cNvSpPr>
            <a:spLocks noGrp="1"/>
          </p:cNvSpPr>
          <p:nvPr>
            <p:ph type="sldNum" sz="quarter" idx="11"/>
          </p:nvPr>
        </p:nvSpPr>
        <p:spPr/>
        <p:txBody>
          <a:bodyPr/>
          <a:lstStyle>
            <a:lvl1pPr>
              <a:defRPr/>
            </a:lvl1pPr>
          </a:lstStyle>
          <a:p>
            <a:pPr>
              <a:defRPr/>
            </a:pPr>
            <a:fld id="{92F8CDA2-DD67-4300-9B89-F95608D7E42F}" type="slidenum">
              <a:rPr lang="en-US" altLang="en-US"/>
              <a:pPr>
                <a:defRPr/>
              </a:pPr>
              <a:t>‹#›</a:t>
            </a:fld>
            <a:endParaRPr lang="en-US" altLang="en-US"/>
          </a:p>
        </p:txBody>
      </p:sp>
      <p:sp>
        <p:nvSpPr>
          <p:cNvPr id="4" name="Footer Placeholder 8"/>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9483873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a:ln/>
        </p:spPr>
        <p:txBody>
          <a:bodyPr/>
          <a:lstStyle>
            <a:lvl1pPr>
              <a:defRPr/>
            </a:lvl1pPr>
          </a:lstStyle>
          <a:p>
            <a:pPr>
              <a:defRPr/>
            </a:pPr>
            <a:fld id="{19EB4287-4E04-419F-9167-D86D4707DE7C}" type="slidenum">
              <a:rPr lang="en-US" altLang="en-US"/>
              <a:pPr>
                <a:defRPr/>
              </a:pPr>
              <a:t>‹#›</a:t>
            </a:fld>
            <a:endParaRPr lang="en-US" altLang="en-US"/>
          </a:p>
        </p:txBody>
      </p:sp>
    </p:spTree>
    <p:extLst>
      <p:ext uri="{BB962C8B-B14F-4D97-AF65-F5344CB8AC3E}">
        <p14:creationId xmlns:p14="http://schemas.microsoft.com/office/powerpoint/2010/main" val="402281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p:cNvSpPr>
            <a:spLocks noGrp="1" noChangeArrowheads="1"/>
          </p:cNvSpPr>
          <p:nvPr>
            <p:ph type="sldNum" sz="quarter" idx="12"/>
          </p:nvPr>
        </p:nvSpPr>
        <p:spPr>
          <a:ln/>
        </p:spPr>
        <p:txBody>
          <a:bodyPr/>
          <a:lstStyle>
            <a:lvl1pPr>
              <a:defRPr/>
            </a:lvl1pPr>
          </a:lstStyle>
          <a:p>
            <a:pPr>
              <a:defRPr/>
            </a:pPr>
            <a:fld id="{9676E866-F946-46E9-B0E1-4D9897B14FC4}" type="slidenum">
              <a:rPr lang="en-US" altLang="en-US"/>
              <a:pPr>
                <a:defRPr/>
              </a:pPr>
              <a:t>‹#›</a:t>
            </a:fld>
            <a:endParaRPr lang="en-US" altLang="en-US"/>
          </a:p>
        </p:txBody>
      </p:sp>
    </p:spTree>
    <p:extLst>
      <p:ext uri="{BB962C8B-B14F-4D97-AF65-F5344CB8AC3E}">
        <p14:creationId xmlns:p14="http://schemas.microsoft.com/office/powerpoint/2010/main" val="20246865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a:ln/>
        </p:spPr>
        <p:txBody>
          <a:bodyPr/>
          <a:lstStyle>
            <a:lvl1pPr>
              <a:defRPr/>
            </a:lvl1pPr>
          </a:lstStyle>
          <a:p>
            <a:pPr>
              <a:defRPr/>
            </a:pPr>
            <a:fld id="{F164BD7F-6DF0-4F0D-A3DA-0A8C3A5A719C}" type="slidenum">
              <a:rPr lang="en-US" altLang="en-US"/>
              <a:pPr>
                <a:defRPr/>
              </a:pPr>
              <a:t>‹#›</a:t>
            </a:fld>
            <a:endParaRPr lang="en-US" altLang="en-US"/>
          </a:p>
        </p:txBody>
      </p:sp>
    </p:spTree>
    <p:extLst>
      <p:ext uri="{BB962C8B-B14F-4D97-AF65-F5344CB8AC3E}">
        <p14:creationId xmlns:p14="http://schemas.microsoft.com/office/powerpoint/2010/main" val="7034565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pPr>
              <a:defRPr/>
            </a:pPr>
            <a:fld id="{19C70BC0-752D-46E1-A131-1F1DC39CD0F2}" type="slidenum">
              <a:rPr lang="en-US" altLang="en-US"/>
              <a:pPr>
                <a:defRPr/>
              </a:pPr>
              <a:t>‹#›</a:t>
            </a:fld>
            <a:endParaRPr lang="en-US" altLang="en-US"/>
          </a:p>
        </p:txBody>
      </p:sp>
    </p:spTree>
    <p:extLst>
      <p:ext uri="{BB962C8B-B14F-4D97-AF65-F5344CB8AC3E}">
        <p14:creationId xmlns:p14="http://schemas.microsoft.com/office/powerpoint/2010/main" val="6443207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pPr>
              <a:defRPr/>
            </a:pPr>
            <a:fld id="{01AEA0B1-3678-427F-B3F5-4348E0A547C4}" type="slidenum">
              <a:rPr lang="en-US" altLang="en-US"/>
              <a:pPr>
                <a:defRPr/>
              </a:pPr>
              <a:t>‹#›</a:t>
            </a:fld>
            <a:endParaRPr lang="en-US" altLang="en-US"/>
          </a:p>
        </p:txBody>
      </p:sp>
    </p:spTree>
    <p:extLst>
      <p:ext uri="{BB962C8B-B14F-4D97-AF65-F5344CB8AC3E}">
        <p14:creationId xmlns:p14="http://schemas.microsoft.com/office/powerpoint/2010/main" val="987372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885950"/>
            <a:ext cx="8178800" cy="4171950"/>
          </a:xfrm>
        </p:spPr>
        <p:txBody>
          <a:bodyPr/>
          <a:lstStyle/>
          <a:p>
            <a:pPr lvl="0"/>
            <a:endParaRPr lang="en-CA" noProof="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pPr>
              <a:defRPr/>
            </a:pPr>
            <a:fld id="{A1F452D5-6F98-4387-81BE-6A45C5FBFEDA}" type="slidenum">
              <a:rPr lang="en-US" altLang="en-US"/>
              <a:pPr>
                <a:defRPr/>
              </a:pPr>
              <a:t>‹#›</a:t>
            </a:fld>
            <a:endParaRPr lang="en-US" altLang="en-US"/>
          </a:p>
        </p:txBody>
      </p:sp>
    </p:spTree>
    <p:extLst>
      <p:ext uri="{BB962C8B-B14F-4D97-AF65-F5344CB8AC3E}">
        <p14:creationId xmlns:p14="http://schemas.microsoft.com/office/powerpoint/2010/main" val="3473201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FBEAC930-FB6C-476A-A2DF-F04771716DC6}" type="slidenum">
              <a:rPr lang="en-US" altLang="en-US"/>
              <a:pPr>
                <a:defRPr/>
              </a:pPr>
              <a:t>‹#›</a:t>
            </a:fld>
            <a:endParaRPr lang="en-US" altLang="en-US"/>
          </a:p>
        </p:txBody>
      </p:sp>
    </p:spTree>
    <p:extLst>
      <p:ext uri="{BB962C8B-B14F-4D97-AF65-F5344CB8AC3E}">
        <p14:creationId xmlns:p14="http://schemas.microsoft.com/office/powerpoint/2010/main" val="11139595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DA2EEE6C-4496-45F9-8E75-40372D112588}" type="slidenum">
              <a:rPr lang="en-US" altLang="en-US"/>
              <a:pPr>
                <a:defRPr/>
              </a:pPr>
              <a:t>‹#›</a:t>
            </a:fld>
            <a:endParaRPr lang="en-US" altLang="en-US"/>
          </a:p>
        </p:txBody>
      </p:sp>
    </p:spTree>
    <p:extLst>
      <p:ext uri="{BB962C8B-B14F-4D97-AF65-F5344CB8AC3E}">
        <p14:creationId xmlns:p14="http://schemas.microsoft.com/office/powerpoint/2010/main" val="8249239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267C261-DE56-4B65-9A97-AE9E1C1C1D63}" type="slidenum">
              <a:rPr lang="en-US" altLang="en-US"/>
              <a:pPr>
                <a:defRPr/>
              </a:pPr>
              <a:t>‹#›</a:t>
            </a:fld>
            <a:endParaRPr lang="en-US" altLang="en-US"/>
          </a:p>
        </p:txBody>
      </p:sp>
    </p:spTree>
    <p:extLst>
      <p:ext uri="{BB962C8B-B14F-4D97-AF65-F5344CB8AC3E}">
        <p14:creationId xmlns:p14="http://schemas.microsoft.com/office/powerpoint/2010/main" val="2848891394"/>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BF5B2CF7-943E-401E-A782-408242A9B2DA}" type="slidenum">
              <a:rPr lang="en-US" altLang="en-US"/>
              <a:pPr>
                <a:defRPr/>
              </a:pPr>
              <a:t>‹#›</a:t>
            </a:fld>
            <a:endParaRPr lang="en-US" altLang="en-US"/>
          </a:p>
        </p:txBody>
      </p:sp>
    </p:spTree>
    <p:extLst>
      <p:ext uri="{BB962C8B-B14F-4D97-AF65-F5344CB8AC3E}">
        <p14:creationId xmlns:p14="http://schemas.microsoft.com/office/powerpoint/2010/main" val="2106804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ltLang="en-US"/>
          </a:p>
        </p:txBody>
      </p:sp>
      <p:sp>
        <p:nvSpPr>
          <p:cNvPr id="8" name="Footer Placeholder 2"/>
          <p:cNvSpPr>
            <a:spLocks noGrp="1"/>
          </p:cNvSpPr>
          <p:nvPr>
            <p:ph type="ftr" sz="quarter" idx="11"/>
          </p:nvPr>
        </p:nvSpPr>
        <p:spPr/>
        <p:txBody>
          <a:bodyPr/>
          <a:lstStyle>
            <a:lvl1pPr>
              <a:defRPr/>
            </a:lvl1pPr>
          </a:lstStyle>
          <a:p>
            <a:pPr>
              <a:defRPr/>
            </a:pPr>
            <a:endParaRPr lang="en-US" altLang="en-US"/>
          </a:p>
        </p:txBody>
      </p:sp>
      <p:sp>
        <p:nvSpPr>
          <p:cNvPr id="9" name="Slide Number Placeholder 22"/>
          <p:cNvSpPr>
            <a:spLocks noGrp="1"/>
          </p:cNvSpPr>
          <p:nvPr>
            <p:ph type="sldNum" sz="quarter" idx="12"/>
          </p:nvPr>
        </p:nvSpPr>
        <p:spPr/>
        <p:txBody>
          <a:bodyPr/>
          <a:lstStyle>
            <a:lvl1pPr>
              <a:defRPr/>
            </a:lvl1pPr>
          </a:lstStyle>
          <a:p>
            <a:pPr>
              <a:defRPr/>
            </a:pPr>
            <a:fld id="{40DA5CDF-BE1C-44B4-B930-1875662748BA}" type="slidenum">
              <a:rPr lang="en-US" altLang="en-US"/>
              <a:pPr>
                <a:defRPr/>
              </a:pPr>
              <a:t>‹#›</a:t>
            </a:fld>
            <a:endParaRPr lang="en-US" altLang="en-US"/>
          </a:p>
        </p:txBody>
      </p:sp>
    </p:spTree>
    <p:extLst>
      <p:ext uri="{BB962C8B-B14F-4D97-AF65-F5344CB8AC3E}">
        <p14:creationId xmlns:p14="http://schemas.microsoft.com/office/powerpoint/2010/main" val="627605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ltLang="en-US"/>
          </a:p>
        </p:txBody>
      </p:sp>
      <p:sp>
        <p:nvSpPr>
          <p:cNvPr id="5" name="Slide Number Placeholder 22"/>
          <p:cNvSpPr>
            <a:spLocks noGrp="1"/>
          </p:cNvSpPr>
          <p:nvPr>
            <p:ph type="sldNum" sz="quarter" idx="12"/>
          </p:nvPr>
        </p:nvSpPr>
        <p:spPr/>
        <p:txBody>
          <a:bodyPr/>
          <a:lstStyle>
            <a:lvl1pPr>
              <a:defRPr/>
            </a:lvl1pPr>
          </a:lstStyle>
          <a:p>
            <a:pPr>
              <a:defRPr/>
            </a:pPr>
            <a:fld id="{98A8D60C-FFE1-49A5-B0DC-38E460212A35}" type="slidenum">
              <a:rPr lang="en-US" altLang="en-US"/>
              <a:pPr>
                <a:defRPr/>
              </a:pPr>
              <a:t>‹#›</a:t>
            </a:fld>
            <a:endParaRPr lang="en-US" altLang="en-US"/>
          </a:p>
        </p:txBody>
      </p:sp>
    </p:spTree>
    <p:extLst>
      <p:ext uri="{BB962C8B-B14F-4D97-AF65-F5344CB8AC3E}">
        <p14:creationId xmlns:p14="http://schemas.microsoft.com/office/powerpoint/2010/main" val="17848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2"/>
          <p:cNvSpPr>
            <a:spLocks noGrp="1" noChangeArrowheads="1"/>
          </p:cNvSpPr>
          <p:nvPr>
            <p:ph type="sldNum" sz="quarter" idx="12"/>
          </p:nvPr>
        </p:nvSpPr>
        <p:spPr>
          <a:ln/>
        </p:spPr>
        <p:txBody>
          <a:bodyPr/>
          <a:lstStyle>
            <a:lvl1pPr>
              <a:defRPr/>
            </a:lvl1pPr>
          </a:lstStyle>
          <a:p>
            <a:pPr>
              <a:defRPr/>
            </a:pPr>
            <a:fld id="{E796010E-CFAF-48E5-A2B8-B04379CA8F67}" type="slidenum">
              <a:rPr lang="en-US" altLang="en-US"/>
              <a:pPr>
                <a:defRPr/>
              </a:pPr>
              <a:t>‹#›</a:t>
            </a:fld>
            <a:endParaRPr lang="en-US" altLang="en-US"/>
          </a:p>
        </p:txBody>
      </p:sp>
    </p:spTree>
    <p:extLst>
      <p:ext uri="{BB962C8B-B14F-4D97-AF65-F5344CB8AC3E}">
        <p14:creationId xmlns:p14="http://schemas.microsoft.com/office/powerpoint/2010/main" val="586337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22"/>
          <p:cNvSpPr>
            <a:spLocks noGrp="1"/>
          </p:cNvSpPr>
          <p:nvPr>
            <p:ph type="sldNum" sz="quarter" idx="12"/>
          </p:nvPr>
        </p:nvSpPr>
        <p:spPr/>
        <p:txBody>
          <a:bodyPr/>
          <a:lstStyle>
            <a:lvl1pPr>
              <a:defRPr/>
            </a:lvl1pPr>
          </a:lstStyle>
          <a:p>
            <a:pPr>
              <a:defRPr/>
            </a:pPr>
            <a:fld id="{13245432-2878-4B78-91F0-95A85B7D3FBF}" type="slidenum">
              <a:rPr lang="en-US" altLang="en-US"/>
              <a:pPr>
                <a:defRPr/>
              </a:pPr>
              <a:t>‹#›</a:t>
            </a:fld>
            <a:endParaRPr lang="en-US" altLang="en-US"/>
          </a:p>
        </p:txBody>
      </p:sp>
    </p:spTree>
    <p:extLst>
      <p:ext uri="{BB962C8B-B14F-4D97-AF65-F5344CB8AC3E}">
        <p14:creationId xmlns:p14="http://schemas.microsoft.com/office/powerpoint/2010/main" val="29207564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2182B9EB-F0E1-4AF3-919F-69FAD69CFF53}" type="slidenum">
              <a:rPr lang="en-US" altLang="en-US"/>
              <a:pPr>
                <a:defRPr/>
              </a:pPr>
              <a:t>‹#›</a:t>
            </a:fld>
            <a:endParaRPr lang="en-US" altLang="en-US"/>
          </a:p>
        </p:txBody>
      </p:sp>
    </p:spTree>
    <p:extLst>
      <p:ext uri="{BB962C8B-B14F-4D97-AF65-F5344CB8AC3E}">
        <p14:creationId xmlns:p14="http://schemas.microsoft.com/office/powerpoint/2010/main" val="20990722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4F66EB68-FBE0-480B-BEF3-99EA0078AC79}" type="slidenum">
              <a:rPr lang="en-US" altLang="en-US"/>
              <a:pPr>
                <a:defRPr/>
              </a:pPr>
              <a:t>‹#›</a:t>
            </a:fld>
            <a:endParaRPr lang="en-US" altLang="en-US"/>
          </a:p>
        </p:txBody>
      </p:sp>
    </p:spTree>
    <p:extLst>
      <p:ext uri="{BB962C8B-B14F-4D97-AF65-F5344CB8AC3E}">
        <p14:creationId xmlns:p14="http://schemas.microsoft.com/office/powerpoint/2010/main" val="11963446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DED4E287-CE94-4D5B-AD3C-6F58CAB09B05}" type="slidenum">
              <a:rPr lang="en-US" altLang="en-US"/>
              <a:pPr>
                <a:defRPr/>
              </a:pPr>
              <a:t>‹#›</a:t>
            </a:fld>
            <a:endParaRPr lang="en-US" altLang="en-US"/>
          </a:p>
        </p:txBody>
      </p:sp>
    </p:spTree>
    <p:extLst>
      <p:ext uri="{BB962C8B-B14F-4D97-AF65-F5344CB8AC3E}">
        <p14:creationId xmlns:p14="http://schemas.microsoft.com/office/powerpoint/2010/main" val="2559591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2419006F-6A24-4BDF-A23F-26301B656FDF}" type="slidenum">
              <a:rPr lang="en-US" altLang="en-US"/>
              <a:pPr>
                <a:defRPr/>
              </a:pPr>
              <a:t>‹#›</a:t>
            </a:fld>
            <a:endParaRPr lang="en-US" altLang="en-US"/>
          </a:p>
        </p:txBody>
      </p:sp>
    </p:spTree>
    <p:extLst>
      <p:ext uri="{BB962C8B-B14F-4D97-AF65-F5344CB8AC3E}">
        <p14:creationId xmlns:p14="http://schemas.microsoft.com/office/powerpoint/2010/main" val="37269433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885950"/>
            <a:ext cx="8178800" cy="4171950"/>
          </a:xfrm>
        </p:spPr>
        <p:txBody>
          <a:bodyPr>
            <a:normAutofit/>
          </a:bodyPr>
          <a:lstStyle/>
          <a:p>
            <a:pPr lvl="0"/>
            <a:endParaRPr lang="en-CA" noProof="0" smtClean="0"/>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3D4F094E-B49F-4D08-90FF-2E13FF476B27}" type="slidenum">
              <a:rPr lang="en-US" altLang="en-US"/>
              <a:pPr>
                <a:defRPr/>
              </a:pPr>
              <a:t>‹#›</a:t>
            </a:fld>
            <a:endParaRPr lang="en-US" altLang="en-US"/>
          </a:p>
        </p:txBody>
      </p:sp>
    </p:spTree>
    <p:extLst>
      <p:ext uri="{BB962C8B-B14F-4D97-AF65-F5344CB8AC3E}">
        <p14:creationId xmlns:p14="http://schemas.microsoft.com/office/powerpoint/2010/main" val="5355246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Freeform 6" title="scalloped circle"/>
          <p:cNvSpPr/>
          <p:nvPr/>
        </p:nvSpPr>
        <p:spPr bwMode="auto">
          <a:xfrm>
            <a:off x="2063750" y="630238"/>
            <a:ext cx="522922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5" name="Rectangle 4"/>
          <p:cNvSpPr/>
          <p:nvPr/>
        </p:nvSpPr>
        <p:spPr>
          <a:xfrm>
            <a:off x="0" y="0"/>
            <a:ext cx="212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left edge border"/>
          <p:cNvSpPr/>
          <p:nvPr/>
        </p:nvSpPr>
        <p:spPr>
          <a:xfrm>
            <a:off x="0" y="0"/>
            <a:ext cx="212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3"/>
          <p:cNvSpPr>
            <a:spLocks noGrp="1"/>
          </p:cNvSpPr>
          <p:nvPr>
            <p:ph type="dt" sz="half" idx="10"/>
          </p:nvPr>
        </p:nvSpPr>
        <p:spPr>
          <a:xfrm>
            <a:off x="809625" y="6375400"/>
            <a:ext cx="1746250" cy="349250"/>
          </a:xfrm>
        </p:spPr>
        <p:txBody>
          <a:bodyPr/>
          <a:lstStyle>
            <a:lvl1pPr>
              <a:defRPr baseline="0">
                <a:solidFill>
                  <a:schemeClr val="accent1">
                    <a:lumMod val="50000"/>
                  </a:schemeClr>
                </a:solidFill>
              </a:defRPr>
            </a:lvl1pPr>
          </a:lstStyle>
          <a:p>
            <a:pPr>
              <a:defRPr/>
            </a:pPr>
            <a:endParaRPr lang="en-US" altLang="en-US"/>
          </a:p>
        </p:txBody>
      </p:sp>
      <p:sp>
        <p:nvSpPr>
          <p:cNvPr id="8" name="Footer Placeholder 4"/>
          <p:cNvSpPr>
            <a:spLocks noGrp="1"/>
          </p:cNvSpPr>
          <p:nvPr>
            <p:ph type="ftr" sz="quarter" idx="11"/>
          </p:nvPr>
        </p:nvSpPr>
        <p:spPr>
          <a:xfrm>
            <a:off x="3135313" y="6375400"/>
            <a:ext cx="3086100" cy="346075"/>
          </a:xfrm>
        </p:spPr>
        <p:txBody>
          <a:bodyPr/>
          <a:lstStyle>
            <a:lvl1pPr>
              <a:defRPr baseline="0">
                <a:solidFill>
                  <a:schemeClr val="accent1">
                    <a:lumMod val="50000"/>
                  </a:schemeClr>
                </a:solidFill>
              </a:defRPr>
            </a:lvl1pPr>
          </a:lstStyle>
          <a:p>
            <a:pPr>
              <a:defRPr/>
            </a:pPr>
            <a:endParaRPr lang="en-US" altLang="en-US"/>
          </a:p>
        </p:txBody>
      </p:sp>
      <p:sp>
        <p:nvSpPr>
          <p:cNvPr id="9" name="Slide Number Placeholder 5"/>
          <p:cNvSpPr>
            <a:spLocks noGrp="1"/>
          </p:cNvSpPr>
          <p:nvPr>
            <p:ph type="sldNum" sz="quarter" idx="12"/>
          </p:nvPr>
        </p:nvSpPr>
        <p:spPr>
          <a:xfrm>
            <a:off x="6800850" y="6375400"/>
            <a:ext cx="1746250" cy="346075"/>
          </a:xfrm>
        </p:spPr>
        <p:txBody>
          <a:bodyPr/>
          <a:lstStyle>
            <a:lvl1pPr>
              <a:defRPr baseline="0">
                <a:solidFill>
                  <a:schemeClr val="accent1">
                    <a:lumMod val="50000"/>
                  </a:schemeClr>
                </a:solidFill>
              </a:defRPr>
            </a:lvl1pPr>
          </a:lstStyle>
          <a:p>
            <a:pPr>
              <a:defRPr/>
            </a:pPr>
            <a:fld id="{BB950CAA-8651-4398-A647-B8BE621EC65D}" type="slidenum">
              <a:rPr lang="en-US" altLang="en-US"/>
              <a:pPr>
                <a:defRPr/>
              </a:pPr>
              <a:t>‹#›</a:t>
            </a:fld>
            <a:endParaRPr lang="en-US" altLang="en-US"/>
          </a:p>
        </p:txBody>
      </p:sp>
    </p:spTree>
    <p:extLst>
      <p:ext uri="{BB962C8B-B14F-4D97-AF65-F5344CB8AC3E}">
        <p14:creationId xmlns:p14="http://schemas.microsoft.com/office/powerpoint/2010/main" val="39386729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11AE2BF-C3F9-4984-AA78-49DFA628EA00}" type="slidenum">
              <a:rPr lang="en-US" altLang="en-US"/>
              <a:pPr>
                <a:defRPr/>
              </a:pPr>
              <a:t>‹#›</a:t>
            </a:fld>
            <a:endParaRPr lang="en-US" altLang="en-US"/>
          </a:p>
        </p:txBody>
      </p:sp>
    </p:spTree>
    <p:extLst>
      <p:ext uri="{BB962C8B-B14F-4D97-AF65-F5344CB8AC3E}">
        <p14:creationId xmlns:p14="http://schemas.microsoft.com/office/powerpoint/2010/main" val="34552516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6"/>
          <p:cNvSpPr>
            <a:spLocks/>
          </p:cNvSpPr>
          <p:nvPr/>
        </p:nvSpPr>
        <p:spPr bwMode="auto">
          <a:xfrm>
            <a:off x="0" y="0"/>
            <a:ext cx="2111375" cy="6858000"/>
          </a:xfrm>
          <a:custGeom>
            <a:avLst/>
            <a:gdLst>
              <a:gd name="T0" fmla="*/ 2147483646 w 1773"/>
              <a:gd name="T1" fmla="*/ 0 h 4320"/>
              <a:gd name="T2" fmla="*/ 2147483646 w 1773"/>
              <a:gd name="T3" fmla="*/ 2147483646 h 4320"/>
              <a:gd name="T4" fmla="*/ 2147483646 w 1773"/>
              <a:gd name="T5" fmla="*/ 2147483646 h 4320"/>
              <a:gd name="T6" fmla="*/ 2147483646 w 1773"/>
              <a:gd name="T7" fmla="*/ 2147483646 h 4320"/>
              <a:gd name="T8" fmla="*/ 2147483646 w 1773"/>
              <a:gd name="T9" fmla="*/ 2147483646 h 4320"/>
              <a:gd name="T10" fmla="*/ 2147483646 w 1773"/>
              <a:gd name="T11" fmla="*/ 2147483646 h 4320"/>
              <a:gd name="T12" fmla="*/ 2147483646 w 1773"/>
              <a:gd name="T13" fmla="*/ 2147483646 h 4320"/>
              <a:gd name="T14" fmla="*/ 2147483646 w 1773"/>
              <a:gd name="T15" fmla="*/ 2147483646 h 4320"/>
              <a:gd name="T16" fmla="*/ 2147483646 w 1773"/>
              <a:gd name="T17" fmla="*/ 2147483646 h 4320"/>
              <a:gd name="T18" fmla="*/ 2147483646 w 1773"/>
              <a:gd name="T19" fmla="*/ 2147483646 h 4320"/>
              <a:gd name="T20" fmla="*/ 2147483646 w 1773"/>
              <a:gd name="T21" fmla="*/ 2147483646 h 4320"/>
              <a:gd name="T22" fmla="*/ 2147483646 w 1773"/>
              <a:gd name="T23" fmla="*/ 2147483646 h 4320"/>
              <a:gd name="T24" fmla="*/ 2147483646 w 1773"/>
              <a:gd name="T25" fmla="*/ 2147483646 h 4320"/>
              <a:gd name="T26" fmla="*/ 2147483646 w 1773"/>
              <a:gd name="T27" fmla="*/ 2147483646 h 4320"/>
              <a:gd name="T28" fmla="*/ 2147483646 w 1773"/>
              <a:gd name="T29" fmla="*/ 2147483646 h 4320"/>
              <a:gd name="T30" fmla="*/ 2147483646 w 1773"/>
              <a:gd name="T31" fmla="*/ 2147483646 h 4320"/>
              <a:gd name="T32" fmla="*/ 2147483646 w 1773"/>
              <a:gd name="T33" fmla="*/ 2147483646 h 4320"/>
              <a:gd name="T34" fmla="*/ 2147483646 w 1773"/>
              <a:gd name="T35" fmla="*/ 2147483646 h 4320"/>
              <a:gd name="T36" fmla="*/ 2147483646 w 1773"/>
              <a:gd name="T37" fmla="*/ 2147483646 h 4320"/>
              <a:gd name="T38" fmla="*/ 2147483646 w 1773"/>
              <a:gd name="T39" fmla="*/ 2147483646 h 4320"/>
              <a:gd name="T40" fmla="*/ 2147483646 w 1773"/>
              <a:gd name="T41" fmla="*/ 2147483646 h 4320"/>
              <a:gd name="T42" fmla="*/ 2147483646 w 1773"/>
              <a:gd name="T43" fmla="*/ 2147483646 h 4320"/>
              <a:gd name="T44" fmla="*/ 2147483646 w 1773"/>
              <a:gd name="T45" fmla="*/ 2147483646 h 4320"/>
              <a:gd name="T46" fmla="*/ 2147483646 w 1773"/>
              <a:gd name="T47" fmla="*/ 2147483646 h 4320"/>
              <a:gd name="T48" fmla="*/ 2147483646 w 1773"/>
              <a:gd name="T49" fmla="*/ 2147483646 h 4320"/>
              <a:gd name="T50" fmla="*/ 2147483646 w 1773"/>
              <a:gd name="T51" fmla="*/ 2147483646 h 4320"/>
              <a:gd name="T52" fmla="*/ 2147483646 w 1773"/>
              <a:gd name="T53" fmla="*/ 2147483646 h 4320"/>
              <a:gd name="T54" fmla="*/ 2147483646 w 1773"/>
              <a:gd name="T55" fmla="*/ 2147483646 h 4320"/>
              <a:gd name="T56" fmla="*/ 2147483646 w 1773"/>
              <a:gd name="T57" fmla="*/ 2147483646 h 4320"/>
              <a:gd name="T58" fmla="*/ 2147483646 w 1773"/>
              <a:gd name="T59" fmla="*/ 2147483646 h 4320"/>
              <a:gd name="T60" fmla="*/ 2147483646 w 1773"/>
              <a:gd name="T61" fmla="*/ 2147483646 h 4320"/>
              <a:gd name="T62" fmla="*/ 2147483646 w 1773"/>
              <a:gd name="T63" fmla="*/ 2147483646 h 4320"/>
              <a:gd name="T64" fmla="*/ 2147483646 w 1773"/>
              <a:gd name="T65" fmla="*/ 2147483646 h 4320"/>
              <a:gd name="T66" fmla="*/ 2147483646 w 1773"/>
              <a:gd name="T67" fmla="*/ 2147483646 h 4320"/>
              <a:gd name="T68" fmla="*/ 2147483646 w 1773"/>
              <a:gd name="T69" fmla="*/ 2147483646 h 4320"/>
              <a:gd name="T70" fmla="*/ 2147483646 w 1773"/>
              <a:gd name="T71" fmla="*/ 2147483646 h 4320"/>
              <a:gd name="T72" fmla="*/ 2147483646 w 1773"/>
              <a:gd name="T73" fmla="*/ 2147483646 h 4320"/>
              <a:gd name="T74" fmla="*/ 2147483646 w 1773"/>
              <a:gd name="T75" fmla="*/ 2147483646 h 4320"/>
              <a:gd name="T76" fmla="*/ 2147483646 w 1773"/>
              <a:gd name="T77" fmla="*/ 2147483646 h 4320"/>
              <a:gd name="T78" fmla="*/ 2147483646 w 1773"/>
              <a:gd name="T79" fmla="*/ 2147483646 h 4320"/>
              <a:gd name="T80" fmla="*/ 2147483646 w 1773"/>
              <a:gd name="T81" fmla="*/ 2147483646 h 4320"/>
              <a:gd name="T82" fmla="*/ 2147483646 w 1773"/>
              <a:gd name="T83" fmla="*/ 2147483646 h 4320"/>
              <a:gd name="T84" fmla="*/ 2147483646 w 1773"/>
              <a:gd name="T85" fmla="*/ 2147483646 h 4320"/>
              <a:gd name="T86" fmla="*/ 2147483646 w 1773"/>
              <a:gd name="T87" fmla="*/ 2147483646 h 4320"/>
              <a:gd name="T88" fmla="*/ 2147483646 w 1773"/>
              <a:gd name="T89" fmla="*/ 2147483646 h 4320"/>
              <a:gd name="T90" fmla="*/ 2147483646 w 1773"/>
              <a:gd name="T91" fmla="*/ 2147483646 h 4320"/>
              <a:gd name="T92" fmla="*/ 2147483646 w 1773"/>
              <a:gd name="T93" fmla="*/ 2147483646 h 4320"/>
              <a:gd name="T94" fmla="*/ 0 w 1773"/>
              <a:gd name="T95" fmla="*/ 0 h 4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5" name="Freeform 11"/>
          <p:cNvSpPr>
            <a:spLocks/>
          </p:cNvSpPr>
          <p:nvPr/>
        </p:nvSpPr>
        <p:spPr bwMode="auto">
          <a:xfrm>
            <a:off x="655638" y="0"/>
            <a:ext cx="1235075" cy="6858000"/>
          </a:xfrm>
          <a:custGeom>
            <a:avLst/>
            <a:gdLst>
              <a:gd name="T0" fmla="*/ 2147483646 w 1037"/>
              <a:gd name="T1" fmla="*/ 2147483646 h 4320"/>
              <a:gd name="T2" fmla="*/ 2147483646 w 1037"/>
              <a:gd name="T3" fmla="*/ 2147483646 h 4320"/>
              <a:gd name="T4" fmla="*/ 2147483646 w 1037"/>
              <a:gd name="T5" fmla="*/ 2147483646 h 4320"/>
              <a:gd name="T6" fmla="*/ 2147483646 w 1037"/>
              <a:gd name="T7" fmla="*/ 2147483646 h 4320"/>
              <a:gd name="T8" fmla="*/ 2147483646 w 1037"/>
              <a:gd name="T9" fmla="*/ 2147483646 h 4320"/>
              <a:gd name="T10" fmla="*/ 2147483646 w 1037"/>
              <a:gd name="T11" fmla="*/ 2147483646 h 4320"/>
              <a:gd name="T12" fmla="*/ 2147483646 w 1037"/>
              <a:gd name="T13" fmla="*/ 2147483646 h 4320"/>
              <a:gd name="T14" fmla="*/ 2147483646 w 1037"/>
              <a:gd name="T15" fmla="*/ 2147483646 h 4320"/>
              <a:gd name="T16" fmla="*/ 2147483646 w 1037"/>
              <a:gd name="T17" fmla="*/ 2147483646 h 4320"/>
              <a:gd name="T18" fmla="*/ 2147483646 w 1037"/>
              <a:gd name="T19" fmla="*/ 2147483646 h 4320"/>
              <a:gd name="T20" fmla="*/ 2147483646 w 1037"/>
              <a:gd name="T21" fmla="*/ 2147483646 h 4320"/>
              <a:gd name="T22" fmla="*/ 2147483646 w 1037"/>
              <a:gd name="T23" fmla="*/ 2147483646 h 4320"/>
              <a:gd name="T24" fmla="*/ 2147483646 w 1037"/>
              <a:gd name="T25" fmla="*/ 2147483646 h 4320"/>
              <a:gd name="T26" fmla="*/ 2147483646 w 1037"/>
              <a:gd name="T27" fmla="*/ 2147483646 h 4320"/>
              <a:gd name="T28" fmla="*/ 2147483646 w 1037"/>
              <a:gd name="T29" fmla="*/ 2147483646 h 4320"/>
              <a:gd name="T30" fmla="*/ 2147483646 w 1037"/>
              <a:gd name="T31" fmla="*/ 2147483646 h 4320"/>
              <a:gd name="T32" fmla="*/ 2147483646 w 1037"/>
              <a:gd name="T33" fmla="*/ 2147483646 h 4320"/>
              <a:gd name="T34" fmla="*/ 2147483646 w 1037"/>
              <a:gd name="T35" fmla="*/ 2147483646 h 4320"/>
              <a:gd name="T36" fmla="*/ 2147483646 w 1037"/>
              <a:gd name="T37" fmla="*/ 2147483646 h 4320"/>
              <a:gd name="T38" fmla="*/ 2147483646 w 1037"/>
              <a:gd name="T39" fmla="*/ 2147483646 h 4320"/>
              <a:gd name="T40" fmla="*/ 2147483646 w 1037"/>
              <a:gd name="T41" fmla="*/ 2147483646 h 4320"/>
              <a:gd name="T42" fmla="*/ 2147483646 w 1037"/>
              <a:gd name="T43" fmla="*/ 2147483646 h 4320"/>
              <a:gd name="T44" fmla="*/ 2147483646 w 1037"/>
              <a:gd name="T45" fmla="*/ 2147483646 h 4320"/>
              <a:gd name="T46" fmla="*/ 2147483646 w 1037"/>
              <a:gd name="T47" fmla="*/ 2147483646 h 4320"/>
              <a:gd name="T48" fmla="*/ 2147483646 w 1037"/>
              <a:gd name="T49" fmla="*/ 2147483646 h 4320"/>
              <a:gd name="T50" fmla="*/ 2147483646 w 1037"/>
              <a:gd name="T51" fmla="*/ 2147483646 h 4320"/>
              <a:gd name="T52" fmla="*/ 2147483646 w 1037"/>
              <a:gd name="T53" fmla="*/ 2147483646 h 4320"/>
              <a:gd name="T54" fmla="*/ 2147483646 w 1037"/>
              <a:gd name="T55" fmla="*/ 2147483646 h 4320"/>
              <a:gd name="T56" fmla="*/ 2147483646 w 1037"/>
              <a:gd name="T57" fmla="*/ 2147483646 h 4320"/>
              <a:gd name="T58" fmla="*/ 2147483646 w 1037"/>
              <a:gd name="T59" fmla="*/ 2147483646 h 4320"/>
              <a:gd name="T60" fmla="*/ 2147483646 w 1037"/>
              <a:gd name="T61" fmla="*/ 2147483646 h 4320"/>
              <a:gd name="T62" fmla="*/ 2147483646 w 1037"/>
              <a:gd name="T63" fmla="*/ 2147483646 h 4320"/>
              <a:gd name="T64" fmla="*/ 2147483646 w 1037"/>
              <a:gd name="T65" fmla="*/ 2147483646 h 4320"/>
              <a:gd name="T66" fmla="*/ 2147483646 w 1037"/>
              <a:gd name="T67" fmla="*/ 2147483646 h 4320"/>
              <a:gd name="T68" fmla="*/ 2147483646 w 1037"/>
              <a:gd name="T69" fmla="*/ 2147483646 h 4320"/>
              <a:gd name="T70" fmla="*/ 2147483646 w 1037"/>
              <a:gd name="T71" fmla="*/ 2147483646 h 4320"/>
              <a:gd name="T72" fmla="*/ 2147483646 w 1037"/>
              <a:gd name="T73" fmla="*/ 2147483646 h 4320"/>
              <a:gd name="T74" fmla="*/ 2147483646 w 1037"/>
              <a:gd name="T75" fmla="*/ 2147483646 h 4320"/>
              <a:gd name="T76" fmla="*/ 2147483646 w 1037"/>
              <a:gd name="T77" fmla="*/ 2147483646 h 4320"/>
              <a:gd name="T78" fmla="*/ 2147483646 w 1037"/>
              <a:gd name="T79" fmla="*/ 2147483646 h 4320"/>
              <a:gd name="T80" fmla="*/ 2147483646 w 1037"/>
              <a:gd name="T81" fmla="*/ 2147483646 h 4320"/>
              <a:gd name="T82" fmla="*/ 2147483646 w 1037"/>
              <a:gd name="T83" fmla="*/ 2147483646 h 4320"/>
              <a:gd name="T84" fmla="*/ 2147483646 w 1037"/>
              <a:gd name="T85" fmla="*/ 2147483646 h 4320"/>
              <a:gd name="T86" fmla="*/ 2147483646 w 1037"/>
              <a:gd name="T87" fmla="*/ 2147483646 h 4320"/>
              <a:gd name="T88" fmla="*/ 2147483646 w 1037"/>
              <a:gd name="T89" fmla="*/ 2147483646 h 4320"/>
              <a:gd name="T90" fmla="*/ 2147483646 w 1037"/>
              <a:gd name="T91" fmla="*/ 2147483646 h 4320"/>
              <a:gd name="T92" fmla="*/ 2147483646 w 1037"/>
              <a:gd name="T93" fmla="*/ 2147483646 h 4320"/>
              <a:gd name="T94" fmla="*/ 2147483646 w 1037"/>
              <a:gd name="T95" fmla="*/ 2147483646 h 4320"/>
              <a:gd name="T96" fmla="*/ 2147483646 w 1037"/>
              <a:gd name="T97" fmla="*/ 2147483646 h 4320"/>
              <a:gd name="T98" fmla="*/ 2147483646 w 1037"/>
              <a:gd name="T99" fmla="*/ 2147483646 h 4320"/>
              <a:gd name="T100" fmla="*/ 2147483646 w 1037"/>
              <a:gd name="T101" fmla="*/ 2147483646 h 4320"/>
              <a:gd name="T102" fmla="*/ 2147483646 w 1037"/>
              <a:gd name="T103" fmla="*/ 2147483646 h 4320"/>
              <a:gd name="T104" fmla="*/ 2147483646 w 1037"/>
              <a:gd name="T105" fmla="*/ 2147483646 h 4320"/>
              <a:gd name="T106" fmla="*/ 2147483646 w 1037"/>
              <a:gd name="T107" fmla="*/ 2147483646 h 4320"/>
              <a:gd name="T108" fmla="*/ 2147483646 w 1037"/>
              <a:gd name="T109" fmla="*/ 2147483646 h 4320"/>
              <a:gd name="T110" fmla="*/ 2147483646 w 1037"/>
              <a:gd name="T111" fmla="*/ 2147483646 h 4320"/>
              <a:gd name="T112" fmla="*/ 2147483646 w 1037"/>
              <a:gd name="T113" fmla="*/ 2147483646 h 4320"/>
              <a:gd name="T114" fmla="*/ 2147483646 w 1037"/>
              <a:gd name="T115" fmla="*/ 2147483646 h 4320"/>
              <a:gd name="T116" fmla="*/ 2147483646 w 1037"/>
              <a:gd name="T117" fmla="*/ 2147483646 h 4320"/>
              <a:gd name="T118" fmla="*/ 2147483646 w 1037"/>
              <a:gd name="T119" fmla="*/ 2147483646 h 4320"/>
              <a:gd name="T120" fmla="*/ 2147483646 w 1037"/>
              <a:gd name="T121" fmla="*/ 2147483646 h 4320"/>
              <a:gd name="T122" fmla="*/ 2147483646 w 1037"/>
              <a:gd name="T123" fmla="*/ 2147483646 h 4320"/>
              <a:gd name="T124" fmla="*/ 0 w 1037"/>
              <a:gd name="T125" fmla="*/ 0 h 43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nvGrpSpPr>
          <p:cNvPr id="6" name="Group 14"/>
          <p:cNvGrpSpPr>
            <a:grpSpLocks/>
          </p:cNvGrpSpPr>
          <p:nvPr/>
        </p:nvGrpSpPr>
        <p:grpSpPr bwMode="auto">
          <a:xfrm>
            <a:off x="0" y="0"/>
            <a:ext cx="2111375" cy="6858000"/>
            <a:chOff x="0" y="0"/>
            <a:chExt cx="2110979" cy="6858000"/>
          </a:xfrm>
        </p:grpSpPr>
        <p:sp>
          <p:nvSpPr>
            <p:cNvPr id="7" name="Freeform 6"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8" name="Freeform 11" title="left scallop inline"/>
            <p:cNvSpPr/>
            <p:nvPr/>
          </p:nvSpPr>
          <p:spPr bwMode="auto">
            <a:xfrm>
              <a:off x="655515" y="0"/>
              <a:ext cx="1234843"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
        <p:nvSpPr>
          <p:cNvPr id="2" name="Title 1"/>
          <p:cNvSpPr>
            <a:spLocks noGrp="1"/>
          </p:cNvSpPr>
          <p:nvPr>
            <p:ph type="title"/>
          </p:nvPr>
        </p:nvSpPr>
        <p:spPr>
          <a:xfrm>
            <a:off x="2432197" y="1073889"/>
            <a:ext cx="6140303" cy="4064627"/>
          </a:xfrm>
        </p:spPr>
        <p:txBody>
          <a:bodyPr anchor="b"/>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a:xfrm>
            <a:off x="2427288" y="6375400"/>
            <a:ext cx="1120775" cy="349250"/>
          </a:xfrm>
        </p:spPr>
        <p:txBody>
          <a:bodyPr/>
          <a:lstStyle>
            <a:lvl1pPr>
              <a:defRPr baseline="0">
                <a:solidFill>
                  <a:schemeClr val="tx2"/>
                </a:solidFill>
              </a:defRPr>
            </a:lvl1pPr>
          </a:lstStyle>
          <a:p>
            <a:pPr>
              <a:defRPr/>
            </a:pPr>
            <a:endParaRPr lang="en-US" altLang="en-US"/>
          </a:p>
        </p:txBody>
      </p:sp>
      <p:sp>
        <p:nvSpPr>
          <p:cNvPr id="10" name="Footer Placeholder 4"/>
          <p:cNvSpPr>
            <a:spLocks noGrp="1"/>
          </p:cNvSpPr>
          <p:nvPr>
            <p:ph type="ftr" sz="quarter" idx="11"/>
          </p:nvPr>
        </p:nvSpPr>
        <p:spPr>
          <a:xfrm>
            <a:off x="3959225" y="6375400"/>
            <a:ext cx="3086100" cy="346075"/>
          </a:xfrm>
        </p:spPr>
        <p:txBody>
          <a:bodyPr/>
          <a:lstStyle>
            <a:lvl1pPr>
              <a:defRPr baseline="0">
                <a:solidFill>
                  <a:schemeClr val="tx2"/>
                </a:solidFill>
              </a:defRPr>
            </a:lvl1pPr>
          </a:lstStyle>
          <a:p>
            <a:pPr>
              <a:defRPr/>
            </a:pPr>
            <a:endParaRPr lang="en-US" altLang="en-US"/>
          </a:p>
        </p:txBody>
      </p:sp>
      <p:sp>
        <p:nvSpPr>
          <p:cNvPr id="11" name="Slide Number Placeholder 5"/>
          <p:cNvSpPr>
            <a:spLocks noGrp="1"/>
          </p:cNvSpPr>
          <p:nvPr>
            <p:ph type="sldNum" sz="quarter" idx="12"/>
          </p:nvPr>
        </p:nvSpPr>
        <p:spPr>
          <a:xfrm>
            <a:off x="7456488" y="6375400"/>
            <a:ext cx="1116012" cy="346075"/>
          </a:xfrm>
        </p:spPr>
        <p:txBody>
          <a:bodyPr/>
          <a:lstStyle>
            <a:lvl1pPr>
              <a:defRPr baseline="0">
                <a:solidFill>
                  <a:schemeClr val="tx2"/>
                </a:solidFill>
              </a:defRPr>
            </a:lvl1pPr>
          </a:lstStyle>
          <a:p>
            <a:pPr>
              <a:defRPr/>
            </a:pPr>
            <a:fld id="{174C6C92-6166-4E06-A600-A20E7E89EBFE}" type="slidenum">
              <a:rPr lang="en-US" altLang="en-US"/>
              <a:pPr>
                <a:defRPr/>
              </a:pPr>
              <a:t>‹#›</a:t>
            </a:fld>
            <a:endParaRPr lang="en-US" altLang="en-US"/>
          </a:p>
        </p:txBody>
      </p:sp>
    </p:spTree>
    <p:extLst>
      <p:ext uri="{BB962C8B-B14F-4D97-AF65-F5344CB8AC3E}">
        <p14:creationId xmlns:p14="http://schemas.microsoft.com/office/powerpoint/2010/main" val="824162430"/>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D319EAE-A135-4724-A07C-409DFBFC1E96}" type="slidenum">
              <a:rPr lang="en-US" altLang="en-US"/>
              <a:pPr>
                <a:defRPr/>
              </a:pPr>
              <a:t>‹#›</a:t>
            </a:fld>
            <a:endParaRPr lang="en-US" altLang="en-US"/>
          </a:p>
        </p:txBody>
      </p:sp>
    </p:spTree>
    <p:extLst>
      <p:ext uri="{BB962C8B-B14F-4D97-AF65-F5344CB8AC3E}">
        <p14:creationId xmlns:p14="http://schemas.microsoft.com/office/powerpoint/2010/main" val="25485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p:cNvSpPr>
            <a:spLocks noGrp="1" noChangeArrowheads="1"/>
          </p:cNvSpPr>
          <p:nvPr>
            <p:ph type="sldNum" sz="quarter" idx="12"/>
          </p:nvPr>
        </p:nvSpPr>
        <p:spPr>
          <a:ln/>
        </p:spPr>
        <p:txBody>
          <a:bodyPr/>
          <a:lstStyle>
            <a:lvl1pPr>
              <a:defRPr/>
            </a:lvl1pPr>
          </a:lstStyle>
          <a:p>
            <a:pPr>
              <a:defRPr/>
            </a:pPr>
            <a:fld id="{50DD06EE-B01E-48B1-B3E7-A7D9EE33B0E3}" type="slidenum">
              <a:rPr lang="en-US" altLang="en-US"/>
              <a:pPr>
                <a:defRPr/>
              </a:pPr>
              <a:t>‹#›</a:t>
            </a:fld>
            <a:endParaRPr lang="en-US" altLang="en-US"/>
          </a:p>
        </p:txBody>
      </p:sp>
    </p:spTree>
    <p:extLst>
      <p:ext uri="{BB962C8B-B14F-4D97-AF65-F5344CB8AC3E}">
        <p14:creationId xmlns:p14="http://schemas.microsoft.com/office/powerpoint/2010/main" val="36537542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20397C39-59F6-4066-A0AE-8DDD8205E608}" type="slidenum">
              <a:rPr lang="en-US" altLang="en-US"/>
              <a:pPr>
                <a:defRPr/>
              </a:pPr>
              <a:t>‹#›</a:t>
            </a:fld>
            <a:endParaRPr lang="en-US" altLang="en-US"/>
          </a:p>
        </p:txBody>
      </p:sp>
    </p:spTree>
    <p:extLst>
      <p:ext uri="{BB962C8B-B14F-4D97-AF65-F5344CB8AC3E}">
        <p14:creationId xmlns:p14="http://schemas.microsoft.com/office/powerpoint/2010/main" val="30470270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3725E50D-0313-42A1-AABE-7D64D38E4231}" type="slidenum">
              <a:rPr lang="en-US" altLang="en-US"/>
              <a:pPr>
                <a:defRPr/>
              </a:pPr>
              <a:t>‹#›</a:t>
            </a:fld>
            <a:endParaRPr lang="en-US" altLang="en-US"/>
          </a:p>
        </p:txBody>
      </p:sp>
    </p:spTree>
    <p:extLst>
      <p:ext uri="{BB962C8B-B14F-4D97-AF65-F5344CB8AC3E}">
        <p14:creationId xmlns:p14="http://schemas.microsoft.com/office/powerpoint/2010/main" val="12809129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FB41AA37-B857-4B2E-BB3E-50B628924D13}" type="slidenum">
              <a:rPr lang="en-US" altLang="en-US"/>
              <a:pPr>
                <a:defRPr/>
              </a:pPr>
              <a:t>‹#›</a:t>
            </a:fld>
            <a:endParaRPr lang="en-US" altLang="en-US"/>
          </a:p>
        </p:txBody>
      </p:sp>
    </p:spTree>
    <p:extLst>
      <p:ext uri="{BB962C8B-B14F-4D97-AF65-F5344CB8AC3E}">
        <p14:creationId xmlns:p14="http://schemas.microsoft.com/office/powerpoint/2010/main" val="34774719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11" title="right scallop background shape"/>
          <p:cNvSpPr/>
          <p:nvPr/>
        </p:nvSpPr>
        <p:spPr bwMode="auto">
          <a:xfrm>
            <a:off x="5541963" y="0"/>
            <a:ext cx="36020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5"/>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left edge borde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4" y="457200"/>
            <a:ext cx="2319086" cy="1196671"/>
          </a:xfrm>
        </p:spPr>
        <p:txBody>
          <a:bodyPr anchor="b"/>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Date Placeholder 4"/>
          <p:cNvSpPr>
            <a:spLocks noGrp="1"/>
          </p:cNvSpPr>
          <p:nvPr>
            <p:ph type="dt" sz="half" idx="10"/>
          </p:nvPr>
        </p:nvSpPr>
        <p:spPr>
          <a:xfrm>
            <a:off x="573088" y="6375400"/>
            <a:ext cx="925512" cy="349250"/>
          </a:xfrm>
        </p:spPr>
        <p:txBody>
          <a:bodyPr/>
          <a:lstStyle>
            <a:lvl1pPr>
              <a:defRPr/>
            </a:lvl1pPr>
          </a:lstStyle>
          <a:p>
            <a:pPr>
              <a:defRPr/>
            </a:pPr>
            <a:endParaRPr lang="en-US" altLang="en-US"/>
          </a:p>
        </p:txBody>
      </p:sp>
      <p:sp>
        <p:nvSpPr>
          <p:cNvPr id="9" name="Footer Placeholder 5"/>
          <p:cNvSpPr>
            <a:spLocks noGrp="1"/>
          </p:cNvSpPr>
          <p:nvPr>
            <p:ph type="ftr" sz="quarter" idx="11"/>
          </p:nvPr>
        </p:nvSpPr>
        <p:spPr>
          <a:xfrm>
            <a:off x="1577975" y="6375400"/>
            <a:ext cx="2611438" cy="346075"/>
          </a:xfrm>
        </p:spPr>
        <p:txBody>
          <a:bodyPr/>
          <a:lstStyle>
            <a:lvl1pPr>
              <a:defRPr/>
            </a:lvl1pPr>
          </a:lstStyle>
          <a:p>
            <a:pPr>
              <a:defRPr/>
            </a:pPr>
            <a:endParaRPr lang="en-US" altLang="en-US"/>
          </a:p>
        </p:txBody>
      </p:sp>
      <p:sp>
        <p:nvSpPr>
          <p:cNvPr id="10" name="Slide Number Placeholder 6"/>
          <p:cNvSpPr>
            <a:spLocks noGrp="1"/>
          </p:cNvSpPr>
          <p:nvPr>
            <p:ph type="sldNum" sz="quarter" idx="12"/>
          </p:nvPr>
        </p:nvSpPr>
        <p:spPr>
          <a:xfrm>
            <a:off x="4268788" y="6375400"/>
            <a:ext cx="923925" cy="346075"/>
          </a:xfrm>
        </p:spPr>
        <p:txBody>
          <a:bodyPr/>
          <a:lstStyle>
            <a:lvl1pPr>
              <a:defRPr/>
            </a:lvl1pPr>
          </a:lstStyle>
          <a:p>
            <a:pPr>
              <a:defRPr/>
            </a:pPr>
            <a:fld id="{04B5C62A-4269-4F88-8A12-ACB0D0FC302D}" type="slidenum">
              <a:rPr lang="en-US" altLang="en-US"/>
              <a:pPr>
                <a:defRPr/>
              </a:pPr>
              <a:t>‹#›</a:t>
            </a:fld>
            <a:endParaRPr lang="en-US" altLang="en-US"/>
          </a:p>
        </p:txBody>
      </p:sp>
    </p:spTree>
    <p:extLst>
      <p:ext uri="{BB962C8B-B14F-4D97-AF65-F5344CB8AC3E}">
        <p14:creationId xmlns:p14="http://schemas.microsoft.com/office/powerpoint/2010/main" val="15147860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1" title="right scallop background shape"/>
          <p:cNvSpPr/>
          <p:nvPr/>
        </p:nvSpPr>
        <p:spPr bwMode="auto">
          <a:xfrm>
            <a:off x="5541963" y="0"/>
            <a:ext cx="36020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5"/>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left edge borde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12598" y="1"/>
            <a:ext cx="5516689" cy="685799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2" name="Title 1"/>
          <p:cNvSpPr>
            <a:spLocks noGrp="1"/>
          </p:cNvSpPr>
          <p:nvPr>
            <p:ph type="title"/>
          </p:nvPr>
        </p:nvSpPr>
        <p:spPr>
          <a:xfrm>
            <a:off x="6253413" y="457200"/>
            <a:ext cx="2319088" cy="1196670"/>
          </a:xfrm>
        </p:spPr>
        <p:txBody>
          <a:bodyPr anchor="b"/>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Date Placeholder 4"/>
          <p:cNvSpPr>
            <a:spLocks noGrp="1"/>
          </p:cNvSpPr>
          <p:nvPr>
            <p:ph type="dt" sz="half" idx="10"/>
          </p:nvPr>
        </p:nvSpPr>
        <p:spPr>
          <a:xfrm>
            <a:off x="574675" y="6375400"/>
            <a:ext cx="923925" cy="349250"/>
          </a:xfrm>
        </p:spPr>
        <p:txBody>
          <a:bodyPr/>
          <a:lstStyle>
            <a:lvl1pPr>
              <a:defRPr/>
            </a:lvl1pPr>
          </a:lstStyle>
          <a:p>
            <a:pPr>
              <a:defRPr/>
            </a:pPr>
            <a:endParaRPr lang="en-US" altLang="en-US"/>
          </a:p>
        </p:txBody>
      </p:sp>
      <p:sp>
        <p:nvSpPr>
          <p:cNvPr id="9" name="Footer Placeholder 5"/>
          <p:cNvSpPr>
            <a:spLocks noGrp="1"/>
          </p:cNvSpPr>
          <p:nvPr>
            <p:ph type="ftr" sz="quarter" idx="11"/>
          </p:nvPr>
        </p:nvSpPr>
        <p:spPr>
          <a:xfrm>
            <a:off x="1577975" y="6375400"/>
            <a:ext cx="2611438" cy="346075"/>
          </a:xfrm>
        </p:spPr>
        <p:txBody>
          <a:bodyPr/>
          <a:lstStyle>
            <a:lvl1pPr>
              <a:defRPr/>
            </a:lvl1pPr>
          </a:lstStyle>
          <a:p>
            <a:pPr>
              <a:defRPr/>
            </a:pPr>
            <a:endParaRPr lang="en-US" altLang="en-US"/>
          </a:p>
        </p:txBody>
      </p:sp>
      <p:sp>
        <p:nvSpPr>
          <p:cNvPr id="10" name="Slide Number Placeholder 6"/>
          <p:cNvSpPr>
            <a:spLocks noGrp="1"/>
          </p:cNvSpPr>
          <p:nvPr>
            <p:ph type="sldNum" sz="quarter" idx="12"/>
          </p:nvPr>
        </p:nvSpPr>
        <p:spPr>
          <a:xfrm>
            <a:off x="4256088" y="6375400"/>
            <a:ext cx="947737" cy="346075"/>
          </a:xfrm>
        </p:spPr>
        <p:txBody>
          <a:bodyPr/>
          <a:lstStyle>
            <a:lvl1pPr>
              <a:defRPr/>
            </a:lvl1pPr>
          </a:lstStyle>
          <a:p>
            <a:pPr>
              <a:defRPr/>
            </a:pPr>
            <a:fld id="{F3E03CF1-FF6C-41D8-9126-5CFB28B4D554}" type="slidenum">
              <a:rPr lang="en-US" altLang="en-US"/>
              <a:pPr>
                <a:defRPr/>
              </a:pPr>
              <a:t>‹#›</a:t>
            </a:fld>
            <a:endParaRPr lang="en-US" altLang="en-US"/>
          </a:p>
        </p:txBody>
      </p:sp>
    </p:spTree>
    <p:extLst>
      <p:ext uri="{BB962C8B-B14F-4D97-AF65-F5344CB8AC3E}">
        <p14:creationId xmlns:p14="http://schemas.microsoft.com/office/powerpoint/2010/main" val="7707491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F128577-A5F3-47F5-9409-907340C672D2}" type="slidenum">
              <a:rPr lang="en-US" altLang="en-US"/>
              <a:pPr>
                <a:defRPr/>
              </a:pPr>
              <a:t>‹#›</a:t>
            </a:fld>
            <a:endParaRPr lang="en-US" altLang="en-US"/>
          </a:p>
        </p:txBody>
      </p:sp>
    </p:spTree>
    <p:extLst>
      <p:ext uri="{BB962C8B-B14F-4D97-AF65-F5344CB8AC3E}">
        <p14:creationId xmlns:p14="http://schemas.microsoft.com/office/powerpoint/2010/main" val="9094243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0B23A9E-B6B3-4027-BF4C-7CAE3E73B240}" type="slidenum">
              <a:rPr lang="en-US" altLang="en-US"/>
              <a:pPr>
                <a:defRPr/>
              </a:pPr>
              <a:t>‹#›</a:t>
            </a:fld>
            <a:endParaRPr lang="en-US" altLang="en-US"/>
          </a:p>
        </p:txBody>
      </p:sp>
    </p:spTree>
    <p:extLst>
      <p:ext uri="{BB962C8B-B14F-4D97-AF65-F5344CB8AC3E}">
        <p14:creationId xmlns:p14="http://schemas.microsoft.com/office/powerpoint/2010/main" val="282856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p:cNvSpPr>
            <a:spLocks noGrp="1" noChangeArrowheads="1"/>
          </p:cNvSpPr>
          <p:nvPr>
            <p:ph type="sldNum" sz="quarter" idx="12"/>
          </p:nvPr>
        </p:nvSpPr>
        <p:spPr>
          <a:ln/>
        </p:spPr>
        <p:txBody>
          <a:bodyPr/>
          <a:lstStyle>
            <a:lvl1pPr>
              <a:defRPr/>
            </a:lvl1pPr>
          </a:lstStyle>
          <a:p>
            <a:pPr>
              <a:defRPr/>
            </a:pPr>
            <a:fld id="{337FE411-63F5-4DD1-B242-643CA0E4B212}" type="slidenum">
              <a:rPr lang="en-US" altLang="en-US"/>
              <a:pPr>
                <a:defRPr/>
              </a:pPr>
              <a:t>‹#›</a:t>
            </a:fld>
            <a:endParaRPr lang="en-US" altLang="en-US"/>
          </a:p>
        </p:txBody>
      </p:sp>
    </p:spTree>
    <p:extLst>
      <p:ext uri="{BB962C8B-B14F-4D97-AF65-F5344CB8AC3E}">
        <p14:creationId xmlns:p14="http://schemas.microsoft.com/office/powerpoint/2010/main" val="404375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7.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02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02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02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CA">
                <a:cs typeface="Arial" charset="0"/>
              </a:endParaRPr>
            </a:p>
          </p:txBody>
        </p:sp>
        <p:grpSp>
          <p:nvGrpSpPr>
            <p:cNvPr id="1035" name="Group 6"/>
            <p:cNvGrpSpPr>
              <a:grpSpLocks/>
            </p:cNvGrpSpPr>
            <p:nvPr/>
          </p:nvGrpSpPr>
          <p:grpSpPr bwMode="auto">
            <a:xfrm>
              <a:off x="288" y="0"/>
              <a:ext cx="5098" cy="4316"/>
              <a:chOff x="288" y="0"/>
              <a:chExt cx="5098" cy="4316"/>
            </a:xfrm>
          </p:grpSpPr>
          <p:sp>
            <p:nvSpPr>
              <p:cNvPr id="103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03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03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03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03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03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03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04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5"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6"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CA">
                  <a:cs typeface="Arial" charset="0"/>
                </a:endParaRPr>
              </a:p>
            </p:txBody>
          </p:sp>
        </p:grpSp>
        <p:sp>
          <p:nvSpPr>
            <p:cNvPr id="104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04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04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039" name="Freeform 23"/>
            <p:cNvSpPr>
              <a:spLocks/>
            </p:cNvSpPr>
            <p:nvPr/>
          </p:nvSpPr>
          <p:spPr bwMode="hidden">
            <a:xfrm>
              <a:off x="5041" y="0"/>
              <a:ext cx="719" cy="845"/>
            </a:xfrm>
            <a:custGeom>
              <a:avLst/>
              <a:gdLst>
                <a:gd name="T0" fmla="*/ 737 w 717"/>
                <a:gd name="T1" fmla="*/ 845 h 845"/>
                <a:gd name="T2" fmla="*/ 737 w 717"/>
                <a:gd name="T3" fmla="*/ 821 h 845"/>
                <a:gd name="T4" fmla="*/ 594 w 717"/>
                <a:gd name="T5" fmla="*/ 605 h 845"/>
                <a:gd name="T6" fmla="*/ 416 w 717"/>
                <a:gd name="T7" fmla="*/ 396 h 845"/>
                <a:gd name="T8" fmla="*/ 231 w 717"/>
                <a:gd name="T9" fmla="*/ 192 h 845"/>
                <a:gd name="T10" fmla="*/ 17 w 717"/>
                <a:gd name="T11" fmla="*/ 0 h 845"/>
                <a:gd name="T12" fmla="*/ 0 w 717"/>
                <a:gd name="T13" fmla="*/ 0 h 845"/>
                <a:gd name="T14" fmla="*/ 219 w 717"/>
                <a:gd name="T15" fmla="*/ 198 h 845"/>
                <a:gd name="T16" fmla="*/ 410 w 717"/>
                <a:gd name="T17" fmla="*/ 408 h 845"/>
                <a:gd name="T18" fmla="*/ 588 w 717"/>
                <a:gd name="T19" fmla="*/ 623 h 845"/>
                <a:gd name="T20" fmla="*/ 737 w 717"/>
                <a:gd name="T21" fmla="*/ 845 h 845"/>
                <a:gd name="T22" fmla="*/ 73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7 w 407"/>
                <a:gd name="T1" fmla="*/ 414 h 414"/>
                <a:gd name="T2" fmla="*/ 417 w 407"/>
                <a:gd name="T3" fmla="*/ 396 h 414"/>
                <a:gd name="T4" fmla="*/ 232 w 407"/>
                <a:gd name="T5" fmla="*/ 192 h 414"/>
                <a:gd name="T6" fmla="*/ 12 w 407"/>
                <a:gd name="T7" fmla="*/ 0 h 414"/>
                <a:gd name="T8" fmla="*/ 0 w 407"/>
                <a:gd name="T9" fmla="*/ 0 h 414"/>
                <a:gd name="T10" fmla="*/ 108 w 407"/>
                <a:gd name="T11" fmla="*/ 102 h 414"/>
                <a:gd name="T12" fmla="*/ 226 w 407"/>
                <a:gd name="T13" fmla="*/ 204 h 414"/>
                <a:gd name="T14" fmla="*/ 417 w 407"/>
                <a:gd name="T15" fmla="*/ 414 h 414"/>
                <a:gd name="T16" fmla="*/ 41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CA">
                <a:cs typeface="Arial" charset="0"/>
              </a:endParaRPr>
            </a:p>
          </p:txBody>
        </p:sp>
        <p:sp>
          <p:nvSpPr>
            <p:cNvPr id="1042" name="Freeform 26"/>
            <p:cNvSpPr>
              <a:spLocks/>
            </p:cNvSpPr>
            <p:nvPr/>
          </p:nvSpPr>
          <p:spPr bwMode="hidden">
            <a:xfrm>
              <a:off x="6" y="0"/>
              <a:ext cx="588" cy="599"/>
            </a:xfrm>
            <a:custGeom>
              <a:avLst/>
              <a:gdLst>
                <a:gd name="T0" fmla="*/ 606 w 586"/>
                <a:gd name="T1" fmla="*/ 0 h 599"/>
                <a:gd name="T2" fmla="*/ 588 w 586"/>
                <a:gd name="T3" fmla="*/ 0 h 599"/>
                <a:gd name="T4" fmla="*/ 417 w 586"/>
                <a:gd name="T5" fmla="*/ 132 h 599"/>
                <a:gd name="T6" fmla="*/ 267 w 586"/>
                <a:gd name="T7" fmla="*/ 270 h 599"/>
                <a:gd name="T8" fmla="*/ 120 w 586"/>
                <a:gd name="T9" fmla="*/ 420 h 599"/>
                <a:gd name="T10" fmla="*/ 0 w 586"/>
                <a:gd name="T11" fmla="*/ 575 h 599"/>
                <a:gd name="T12" fmla="*/ 0 w 586"/>
                <a:gd name="T13" fmla="*/ 599 h 599"/>
                <a:gd name="T14" fmla="*/ 120 w 586"/>
                <a:gd name="T15" fmla="*/ 432 h 599"/>
                <a:gd name="T16" fmla="*/ 267 w 586"/>
                <a:gd name="T17" fmla="*/ 282 h 599"/>
                <a:gd name="T18" fmla="*/ 423 w 586"/>
                <a:gd name="T19" fmla="*/ 138 h 599"/>
                <a:gd name="T20" fmla="*/ 606 w 586"/>
                <a:gd name="T21" fmla="*/ 0 h 599"/>
                <a:gd name="T22" fmla="*/ 60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9 w 269"/>
                <a:gd name="T1" fmla="*/ 0 h 252"/>
                <a:gd name="T2" fmla="*/ 26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9 w 269"/>
                <a:gd name="T15" fmla="*/ 0 h 252"/>
                <a:gd name="T16" fmla="*/ 27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6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6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Arial" charset="0"/>
              </a:defRPr>
            </a:lvl1pPr>
          </a:lstStyle>
          <a:p>
            <a:pPr>
              <a:defRPr/>
            </a:pPr>
            <a:endParaRPr lang="en-US" altLang="en-US"/>
          </a:p>
        </p:txBody>
      </p:sp>
      <p:sp>
        <p:nvSpPr>
          <p:cNvPr id="106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Arial" charset="0"/>
              </a:defRPr>
            </a:lvl1pPr>
          </a:lstStyle>
          <a:p>
            <a:pPr>
              <a:defRPr/>
            </a:pPr>
            <a:endParaRPr lang="en-US" altLang="en-US"/>
          </a:p>
        </p:txBody>
      </p:sp>
      <p:sp>
        <p:nvSpPr>
          <p:cNvPr id="106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3B710787-4B93-4C7C-A648-E92ED8439CC7}" type="slidenum">
              <a:rPr lang="en-US" altLang="en-US"/>
              <a:pPr>
                <a:defRPr/>
              </a:pPr>
              <a:t>‹#›</a:t>
            </a:fld>
            <a:endParaRPr lang="en-US" altLang="en-US"/>
          </a:p>
        </p:txBody>
      </p:sp>
      <p:sp>
        <p:nvSpPr>
          <p:cNvPr id="106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801"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 id="2147484744" r:id="rId12"/>
    <p:sldLayoutId id="2147484745" r:id="rId13"/>
    <p:sldLayoutId id="2147484746" r:id="rId14"/>
    <p:sldLayoutId id="2147484747" r:id="rId15"/>
    <p:sldLayoutId id="2147484748"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2053"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cs typeface="Arial" charset="0"/>
              </a:defRPr>
            </a:lvl1pPr>
            <a:extLst/>
          </a:lstStyle>
          <a:p>
            <a:pPr>
              <a:defRPr/>
            </a:pPr>
            <a:endParaRPr lang="en-US" alt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cs typeface="Arial" charset="0"/>
              </a:defRPr>
            </a:lvl1pPr>
            <a:extLst/>
          </a:lstStyle>
          <a:p>
            <a:pPr>
              <a:defRPr/>
            </a:pPr>
            <a:endParaRPr lang="en-US" alt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defRPr>
            </a:lvl1pPr>
          </a:lstStyle>
          <a:p>
            <a:pPr>
              <a:defRPr/>
            </a:pPr>
            <a:fld id="{699EA80D-211F-4070-A771-A33D4168EA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02" r:id="rId1"/>
    <p:sldLayoutId id="2147484749" r:id="rId2"/>
    <p:sldLayoutId id="2147484803" r:id="rId3"/>
    <p:sldLayoutId id="2147484750" r:id="rId4"/>
    <p:sldLayoutId id="2147484751" r:id="rId5"/>
    <p:sldLayoutId id="2147484752" r:id="rId6"/>
    <p:sldLayoutId id="2147484804" r:id="rId7"/>
    <p:sldLayoutId id="2147484805" r:id="rId8"/>
    <p:sldLayoutId id="2147484806" r:id="rId9"/>
    <p:sldLayoutId id="2147484753" r:id="rId10"/>
    <p:sldLayoutId id="2147484807"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3074"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731838" y="576263"/>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080" name="Picture 2" descr="C:\Users\Administrator\Desktop\Pushpin Dev\Assets\pushpinLeft.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 descr="C:\Users\Administrator\Desktop\Pushpin Dev\Assets\pushpinLeft.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itle Placeholder 1"/>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83" name="Text Placeholder 2"/>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eaLnBrk="1" hangingPunct="1">
              <a:defRPr sz="1200">
                <a:solidFill>
                  <a:schemeClr val="tx2"/>
                </a:solidFill>
                <a:latin typeface="Rage Italic" pitchFamily="66" charset="0"/>
                <a:cs typeface="Arial" charset="0"/>
              </a:defRPr>
            </a:lvl1pPr>
          </a:lstStyle>
          <a:p>
            <a:pPr>
              <a:defRPr/>
            </a:pPr>
            <a:endParaRPr lang="en-US" altLang="en-US"/>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eaLnBrk="1" hangingPunct="1">
              <a:defRPr sz="1400">
                <a:solidFill>
                  <a:schemeClr val="tx2"/>
                </a:solidFill>
                <a:latin typeface="Rage Italic" pitchFamily="66" charset="0"/>
                <a:cs typeface="Arial" charset="0"/>
              </a:defRPr>
            </a:lvl1pPr>
          </a:lstStyle>
          <a:p>
            <a:pPr>
              <a:defRPr/>
            </a:pPr>
            <a:endParaRPr lang="en-US" altLang="en-US"/>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latin typeface="Rage Italic" panose="03070502040507070304" pitchFamily="66" charset="0"/>
              </a:defRPr>
            </a:lvl1pPr>
          </a:lstStyle>
          <a:p>
            <a:pPr>
              <a:defRPr/>
            </a:pPr>
            <a:fld id="{1A936F27-644B-4D25-8E4A-C84536B79E6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08" r:id="rId1"/>
    <p:sldLayoutId id="2147484754" r:id="rId2"/>
    <p:sldLayoutId id="2147484755" r:id="rId3"/>
    <p:sldLayoutId id="2147484756" r:id="rId4"/>
    <p:sldLayoutId id="2147484757" r:id="rId5"/>
    <p:sldLayoutId id="2147484758" r:id="rId6"/>
    <p:sldLayoutId id="2147484759" r:id="rId7"/>
    <p:sldLayoutId id="2147484809" r:id="rId8"/>
    <p:sldLayoutId id="2147484810" r:id="rId9"/>
    <p:sldLayoutId id="2147484760" r:id="rId10"/>
    <p:sldLayoutId id="21474847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anose="03060802040406070304"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anose="03060802040406070304"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1104AC2-DE48-4461-8A3E-9134C72E2D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eaLnBrk="1" hangingPunct="1">
              <a:defRPr sz="1200" b="0" cap="all" spc="300" baseline="0">
                <a:solidFill>
                  <a:schemeClr val="tx1"/>
                </a:solidFill>
                <a:cs typeface="Arial" charset="0"/>
              </a:defRPr>
            </a:lvl1pPr>
          </a:lstStyle>
          <a:p>
            <a:pPr>
              <a:defRPr/>
            </a:pPr>
            <a:endParaRPr lang="en-US" alt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eaLnBrk="1" hangingPunct="1">
              <a:defRPr sz="1100" b="0" cap="all" spc="300" baseline="0">
                <a:solidFill>
                  <a:schemeClr val="tx1"/>
                </a:solidFill>
                <a:cs typeface="Arial" charset="0"/>
              </a:defRPr>
            </a:lvl1pPr>
          </a:lstStyle>
          <a:p>
            <a:pPr>
              <a:defRPr/>
            </a:pPr>
            <a:endParaRPr lang="en-US" alt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wrap="square" lIns="0" tIns="0" rIns="0" bIns="0" numCol="1" anchor="ctr" anchorCtr="0" compatLnSpc="1">
            <a:prstTxWarp prst="textNoShape">
              <a:avLst/>
            </a:prstTxWarp>
            <a:normAutofit/>
          </a:bodyPr>
          <a:lstStyle>
            <a:lvl1pPr algn="ctr" eaLnBrk="1" hangingPunct="1">
              <a:defRPr sz="1200" b="1"/>
            </a:lvl1pPr>
          </a:lstStyle>
          <a:p>
            <a:pPr>
              <a:defRPr/>
            </a:pPr>
            <a:fld id="{D1F03C87-CFA1-441E-AFCC-602E36F36171}" type="slidenum">
              <a:rPr lang="en-US" altLang="en-US"/>
              <a:pPr>
                <a:defRPr/>
              </a:pPr>
              <a:t>‹#›</a:t>
            </a:fld>
            <a:endParaRPr lang="en-US" altLang="en-US"/>
          </a:p>
        </p:txBody>
      </p:sp>
      <p:cxnSp>
        <p:nvCxnSpPr>
          <p:cNvPr id="10" name="Straight Connector 9"/>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4811" r:id="rId1"/>
    <p:sldLayoutId id="2147484775" r:id="rId2"/>
    <p:sldLayoutId id="2147484812" r:id="rId3"/>
    <p:sldLayoutId id="2147484776" r:id="rId4"/>
    <p:sldLayoutId id="2147484777" r:id="rId5"/>
    <p:sldLayoutId id="2147484778" r:id="rId6"/>
    <p:sldLayoutId id="2147484813" r:id="rId7"/>
    <p:sldLayoutId id="2147484779" r:id="rId8"/>
    <p:sldLayoutId id="2147484780" r:id="rId9"/>
    <p:sldLayoutId id="2147484781" r:id="rId10"/>
    <p:sldLayoutId id="2147484814" r:id="rId11"/>
    <p:sldLayoutId id="2147484782" r:id="rId12"/>
  </p:sldLayoutIdLst>
  <p:txStyles>
    <p:titleStyle>
      <a:lvl1pPr algn="ctr" rtl="0" eaLnBrk="0" fontAlgn="base" hangingPunct="0">
        <a:spcBef>
          <a:spcPts val="400"/>
        </a:spcBef>
        <a:spcAft>
          <a:spcPct val="0"/>
        </a:spcAft>
        <a:defRPr b="1" kern="1200" cap="all">
          <a:solidFill>
            <a:srgbClr val="404040"/>
          </a:solidFill>
          <a:latin typeface="+mj-lt"/>
          <a:ea typeface="+mj-ea"/>
          <a:cs typeface="Tunga" pitchFamily="2"/>
        </a:defRPr>
      </a:lvl1pPr>
      <a:lvl2pPr algn="ctr" rtl="0" eaLnBrk="0" fontAlgn="base" hangingPunct="0">
        <a:spcBef>
          <a:spcPts val="400"/>
        </a:spcBef>
        <a:spcAft>
          <a:spcPct val="0"/>
        </a:spcAft>
        <a:defRPr b="1">
          <a:solidFill>
            <a:srgbClr val="404040"/>
          </a:solidFill>
          <a:latin typeface="Garamond" pitchFamily="18" charset="0"/>
          <a:cs typeface="Tunga" pitchFamily="34" charset="0"/>
        </a:defRPr>
      </a:lvl2pPr>
      <a:lvl3pPr algn="ctr" rtl="0" eaLnBrk="0" fontAlgn="base" hangingPunct="0">
        <a:spcBef>
          <a:spcPts val="400"/>
        </a:spcBef>
        <a:spcAft>
          <a:spcPct val="0"/>
        </a:spcAft>
        <a:defRPr b="1">
          <a:solidFill>
            <a:srgbClr val="404040"/>
          </a:solidFill>
          <a:latin typeface="Garamond" pitchFamily="18" charset="0"/>
          <a:cs typeface="Tunga" pitchFamily="34" charset="0"/>
        </a:defRPr>
      </a:lvl3pPr>
      <a:lvl4pPr algn="ctr" rtl="0" eaLnBrk="0" fontAlgn="base" hangingPunct="0">
        <a:spcBef>
          <a:spcPts val="400"/>
        </a:spcBef>
        <a:spcAft>
          <a:spcPct val="0"/>
        </a:spcAft>
        <a:defRPr b="1">
          <a:solidFill>
            <a:srgbClr val="404040"/>
          </a:solidFill>
          <a:latin typeface="Garamond" pitchFamily="18" charset="0"/>
          <a:cs typeface="Tunga" pitchFamily="34" charset="0"/>
        </a:defRPr>
      </a:lvl4pPr>
      <a:lvl5pPr algn="ctr" rtl="0" eaLnBrk="0" fontAlgn="base" hangingPunct="0">
        <a:spcBef>
          <a:spcPts val="400"/>
        </a:spcBef>
        <a:spcAft>
          <a:spcPct val="0"/>
        </a:spcAft>
        <a:defRPr b="1">
          <a:solidFill>
            <a:srgbClr val="404040"/>
          </a:solidFill>
          <a:latin typeface="Garamond" pitchFamily="18" charset="0"/>
          <a:cs typeface="Tunga" pitchFamily="34" charset="0"/>
        </a:defRPr>
      </a:lvl5pPr>
      <a:lvl6pPr marL="457200" algn="ctr" rtl="0" fontAlgn="base">
        <a:spcBef>
          <a:spcPts val="400"/>
        </a:spcBef>
        <a:spcAft>
          <a:spcPct val="0"/>
        </a:spcAft>
        <a:defRPr b="1">
          <a:solidFill>
            <a:srgbClr val="404040"/>
          </a:solidFill>
          <a:latin typeface="Garamond" pitchFamily="18" charset="0"/>
          <a:cs typeface="Tunga" pitchFamily="34" charset="0"/>
        </a:defRPr>
      </a:lvl6pPr>
      <a:lvl7pPr marL="914400" algn="ctr" rtl="0" fontAlgn="base">
        <a:spcBef>
          <a:spcPts val="400"/>
        </a:spcBef>
        <a:spcAft>
          <a:spcPct val="0"/>
        </a:spcAft>
        <a:defRPr b="1">
          <a:solidFill>
            <a:srgbClr val="404040"/>
          </a:solidFill>
          <a:latin typeface="Garamond" pitchFamily="18" charset="0"/>
          <a:cs typeface="Tunga" pitchFamily="34" charset="0"/>
        </a:defRPr>
      </a:lvl7pPr>
      <a:lvl8pPr marL="1371600" algn="ctr" rtl="0" fontAlgn="base">
        <a:spcBef>
          <a:spcPts val="400"/>
        </a:spcBef>
        <a:spcAft>
          <a:spcPct val="0"/>
        </a:spcAft>
        <a:defRPr b="1">
          <a:solidFill>
            <a:srgbClr val="404040"/>
          </a:solidFill>
          <a:latin typeface="Garamond" pitchFamily="18" charset="0"/>
          <a:cs typeface="Tunga" pitchFamily="34" charset="0"/>
        </a:defRPr>
      </a:lvl8pPr>
      <a:lvl9pPr marL="1828800" algn="ctr" rtl="0" fontAlgn="base">
        <a:spcBef>
          <a:spcPts val="400"/>
        </a:spcBef>
        <a:spcAft>
          <a:spcPct val="0"/>
        </a:spcAft>
        <a:defRPr b="1">
          <a:solidFill>
            <a:srgbClr val="404040"/>
          </a:solidFill>
          <a:latin typeface="Garamond" pitchFamily="18" charset="0"/>
          <a:cs typeface="Tunga" pitchFamily="34" charset="0"/>
        </a:defRPr>
      </a:lvl9pPr>
    </p:titleStyle>
    <p:bodyStyle>
      <a:lvl1pPr algn="ctr" rtl="0" eaLnBrk="0" fontAlgn="base" hangingPunct="0">
        <a:spcBef>
          <a:spcPts val="600"/>
        </a:spcBef>
        <a:spcAft>
          <a:spcPct val="0"/>
        </a:spcAft>
        <a:buClr>
          <a:schemeClr val="accent1"/>
        </a:buClr>
        <a:defRPr sz="2000" kern="1200" spc="30">
          <a:solidFill>
            <a:schemeClr val="tx1"/>
          </a:solidFill>
          <a:latin typeface="+mn-lt"/>
          <a:ea typeface="+mn-ea"/>
          <a:cs typeface="Tahoma" pitchFamily="34" charset="0"/>
        </a:defRPr>
      </a:lvl1pPr>
      <a:lvl2pPr algn="ctr" rtl="0" eaLnBrk="0" fontAlgn="base" hangingPunct="0">
        <a:spcBef>
          <a:spcPts val="1200"/>
        </a:spcBef>
        <a:spcAft>
          <a:spcPct val="0"/>
        </a:spcAft>
        <a:buClr>
          <a:schemeClr val="accent1"/>
        </a:buClr>
        <a:defRPr kern="1200">
          <a:solidFill>
            <a:schemeClr val="tx2"/>
          </a:solidFill>
          <a:latin typeface="+mn-lt"/>
          <a:ea typeface="+mn-ea"/>
          <a:cs typeface="Tahoma" pitchFamily="34" charset="0"/>
        </a:defRPr>
      </a:lvl2pPr>
      <a:lvl3pPr algn="ctr" rtl="0" eaLnBrk="0" fontAlgn="base" hangingPunct="0">
        <a:spcBef>
          <a:spcPts val="1200"/>
        </a:spcBef>
        <a:spcAft>
          <a:spcPct val="0"/>
        </a:spcAft>
        <a:buClr>
          <a:schemeClr val="accent1"/>
        </a:buClr>
        <a:defRPr sz="1600" kern="1200">
          <a:solidFill>
            <a:schemeClr val="tx1"/>
          </a:solidFill>
          <a:latin typeface="+mn-lt"/>
          <a:ea typeface="+mn-ea"/>
          <a:cs typeface="Tahoma" pitchFamily="34" charset="0"/>
        </a:defRPr>
      </a:lvl3pPr>
      <a:lvl4pPr algn="ctr" rtl="0" eaLnBrk="0" fontAlgn="base" hangingPunct="0">
        <a:spcBef>
          <a:spcPts val="1200"/>
        </a:spcBef>
        <a:spcAft>
          <a:spcPct val="0"/>
        </a:spcAft>
        <a:buClr>
          <a:schemeClr val="accent1"/>
        </a:buClr>
        <a:defRPr sz="1400" kern="1200">
          <a:solidFill>
            <a:schemeClr val="tx2"/>
          </a:solidFill>
          <a:latin typeface="+mn-lt"/>
          <a:ea typeface="+mn-ea"/>
          <a:cs typeface="Tahoma" pitchFamily="34" charset="0"/>
        </a:defRPr>
      </a:lvl4pPr>
      <a:lvl5pPr algn="ctr" rtl="0" eaLnBrk="0" fontAlgn="base" hangingPunct="0">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614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Arial" charset="0"/>
              </a:defRPr>
            </a:lvl1pPr>
          </a:lstStyle>
          <a:p>
            <a:pPr>
              <a:defRPr/>
            </a:pPr>
            <a:endParaRPr lang="en-US" alt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Arial" charset="0"/>
              </a:defRPr>
            </a:lvl1pPr>
          </a:lstStyle>
          <a:p>
            <a:pPr>
              <a:defRPr/>
            </a:pPr>
            <a:endParaRPr lang="en-US" alt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pPr>
              <a:defRPr/>
            </a:pPr>
            <a:fld id="{B7DE7024-D35F-4C4D-9BAA-D810A92F800C}"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783" r:id="rId1"/>
    <p:sldLayoutId id="2147484784" r:id="rId2"/>
    <p:sldLayoutId id="2147484815" r:id="rId3"/>
    <p:sldLayoutId id="2147484785" r:id="rId4"/>
    <p:sldLayoutId id="2147484786" r:id="rId5"/>
    <p:sldLayoutId id="2147484787" r:id="rId6"/>
    <p:sldLayoutId id="2147484788" r:id="rId7"/>
    <p:sldLayoutId id="2147484789" r:id="rId8"/>
    <p:sldLayoutId id="2147484790" r:id="rId9"/>
    <p:sldLayoutId id="2147484791" r:id="rId10"/>
    <p:sldLayoutId id="2147484792" r:id="rId11"/>
    <p:sldLayoutId id="2147484793"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anose="020B0602030504020204" pitchFamily="34" charset="0"/>
        </a:defRPr>
      </a:lvl2pPr>
      <a:lvl3pPr algn="ctr" rtl="0" eaLnBrk="0" fontAlgn="base" hangingPunct="0">
        <a:spcBef>
          <a:spcPct val="0"/>
        </a:spcBef>
        <a:spcAft>
          <a:spcPct val="0"/>
        </a:spcAft>
        <a:defRPr sz="4100" b="1">
          <a:solidFill>
            <a:schemeClr val="tx1"/>
          </a:solidFill>
          <a:latin typeface="Lucida Sans" panose="020B0602030504020204" pitchFamily="34" charset="0"/>
        </a:defRPr>
      </a:lvl3pPr>
      <a:lvl4pPr algn="ctr" rtl="0" eaLnBrk="0" fontAlgn="base" hangingPunct="0">
        <a:spcBef>
          <a:spcPct val="0"/>
        </a:spcBef>
        <a:spcAft>
          <a:spcPct val="0"/>
        </a:spcAft>
        <a:defRPr sz="4100" b="1">
          <a:solidFill>
            <a:schemeClr val="tx1"/>
          </a:solidFill>
          <a:latin typeface="Lucida Sans" panose="020B0602030504020204" pitchFamily="34" charset="0"/>
        </a:defRPr>
      </a:lvl4pPr>
      <a:lvl5pPr algn="ctr" rtl="0" eaLnBrk="0" fontAlgn="base" hangingPunct="0">
        <a:spcBef>
          <a:spcPct val="0"/>
        </a:spcBef>
        <a:spcAft>
          <a:spcPct val="0"/>
        </a:spcAft>
        <a:defRPr sz="4100" b="1">
          <a:solidFill>
            <a:schemeClr val="tx1"/>
          </a:solidFill>
          <a:latin typeface="Lucida Sans" panose="020B0602030504020204" pitchFamily="34" charset="0"/>
        </a:defRPr>
      </a:lvl5pPr>
      <a:lvl6pPr marL="457200" algn="ctr" rtl="0" fontAlgn="base">
        <a:spcBef>
          <a:spcPct val="0"/>
        </a:spcBef>
        <a:spcAft>
          <a:spcPct val="0"/>
        </a:spcAft>
        <a:defRPr sz="4100" b="1">
          <a:solidFill>
            <a:schemeClr val="tx1"/>
          </a:solidFill>
          <a:latin typeface="Lucida Sans" panose="020B0602030504020204" pitchFamily="34" charset="0"/>
        </a:defRPr>
      </a:lvl6pPr>
      <a:lvl7pPr marL="914400" algn="ctr" rtl="0" fontAlgn="base">
        <a:spcBef>
          <a:spcPct val="0"/>
        </a:spcBef>
        <a:spcAft>
          <a:spcPct val="0"/>
        </a:spcAft>
        <a:defRPr sz="4100" b="1">
          <a:solidFill>
            <a:schemeClr val="tx1"/>
          </a:solidFill>
          <a:latin typeface="Lucida Sans" panose="020B0602030504020204" pitchFamily="34" charset="0"/>
        </a:defRPr>
      </a:lvl7pPr>
      <a:lvl8pPr marL="1371600" algn="ctr" rtl="0" fontAlgn="base">
        <a:spcBef>
          <a:spcPct val="0"/>
        </a:spcBef>
        <a:spcAft>
          <a:spcPct val="0"/>
        </a:spcAft>
        <a:defRPr sz="4100" b="1">
          <a:solidFill>
            <a:schemeClr val="tx1"/>
          </a:solidFill>
          <a:latin typeface="Lucida Sans" panose="020B0602030504020204" pitchFamily="34" charset="0"/>
        </a:defRPr>
      </a:lvl8pPr>
      <a:lvl9pPr marL="1828800" algn="ctr" rtl="0" fontAlgn="base">
        <a:spcBef>
          <a:spcPct val="0"/>
        </a:spcBef>
        <a:spcAft>
          <a:spcPct val="0"/>
        </a:spcAft>
        <a:defRPr sz="4100" b="1">
          <a:solidFill>
            <a:schemeClr val="tx1"/>
          </a:solidFill>
          <a:latin typeface="Lucida Sans" panose="020B0602030504020204"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213" y="382588"/>
            <a:ext cx="7634287" cy="149225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7171" name="Text Placeholder 2"/>
          <p:cNvSpPr>
            <a:spLocks noGrp="1"/>
          </p:cNvSpPr>
          <p:nvPr>
            <p:ph type="body" idx="1"/>
          </p:nvPr>
        </p:nvSpPr>
        <p:spPr bwMode="auto">
          <a:xfrm>
            <a:off x="938213" y="2286000"/>
            <a:ext cx="7634287"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938213" y="6375400"/>
            <a:ext cx="1747837" cy="349250"/>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endParaRPr lang="en-US" altLang="en-US"/>
          </a:p>
        </p:txBody>
      </p:sp>
      <p:sp>
        <p:nvSpPr>
          <p:cNvPr id="5" name="Footer Placeholder 4"/>
          <p:cNvSpPr>
            <a:spLocks noGrp="1"/>
          </p:cNvSpPr>
          <p:nvPr>
            <p:ph type="ftr" sz="quarter" idx="3"/>
          </p:nvPr>
        </p:nvSpPr>
        <p:spPr>
          <a:xfrm>
            <a:off x="3028950" y="6375400"/>
            <a:ext cx="3086100" cy="346075"/>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57950" y="6375400"/>
            <a:ext cx="2114550" cy="34607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16481B18-03D5-42C4-A76F-A4C6F2CB8354}" type="slidenum">
              <a:rPr lang="en-US" altLang="en-US"/>
              <a:pPr>
                <a:defRPr/>
              </a:pPr>
              <a:t>‹#›</a:t>
            </a:fld>
            <a:endParaRPr lang="en-US" altLang="en-US"/>
          </a:p>
        </p:txBody>
      </p:sp>
      <p:sp>
        <p:nvSpPr>
          <p:cNvPr id="12" name="Rectangle 11"/>
          <p:cNvSpPr/>
          <p:nvPr/>
        </p:nvSpPr>
        <p:spPr>
          <a:xfrm>
            <a:off x="8931275"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275"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7" name="Freeform 5"/>
          <p:cNvSpPr>
            <a:spLocks/>
          </p:cNvSpPr>
          <p:nvPr/>
        </p:nvSpPr>
        <p:spPr bwMode="auto">
          <a:xfrm>
            <a:off x="0" y="0"/>
            <a:ext cx="679450" cy="6858000"/>
          </a:xfrm>
          <a:custGeom>
            <a:avLst/>
            <a:gdLst>
              <a:gd name="T0" fmla="*/ 2147483646 w 211"/>
              <a:gd name="T1" fmla="*/ 2147483646 h 2160"/>
              <a:gd name="T2" fmla="*/ 2147483646 w 211"/>
              <a:gd name="T3" fmla="*/ 2147483646 h 2160"/>
              <a:gd name="T4" fmla="*/ 2147483646 w 211"/>
              <a:gd name="T5" fmla="*/ 2147483646 h 2160"/>
              <a:gd name="T6" fmla="*/ 2147483646 w 211"/>
              <a:gd name="T7" fmla="*/ 2147483646 h 2160"/>
              <a:gd name="T8" fmla="*/ 2147483646 w 211"/>
              <a:gd name="T9" fmla="*/ 2147483646 h 2160"/>
              <a:gd name="T10" fmla="*/ 2147483646 w 211"/>
              <a:gd name="T11" fmla="*/ 2147483646 h 2160"/>
              <a:gd name="T12" fmla="*/ 2147483646 w 211"/>
              <a:gd name="T13" fmla="*/ 2147483646 h 2160"/>
              <a:gd name="T14" fmla="*/ 2147483646 w 211"/>
              <a:gd name="T15" fmla="*/ 2147483646 h 2160"/>
              <a:gd name="T16" fmla="*/ 2147483646 w 211"/>
              <a:gd name="T17" fmla="*/ 0 h 2160"/>
              <a:gd name="T18" fmla="*/ 0 w 211"/>
              <a:gd name="T19" fmla="*/ 0 h 2160"/>
              <a:gd name="T20" fmla="*/ 0 w 211"/>
              <a:gd name="T21" fmla="*/ 2147483646 h 2160"/>
              <a:gd name="T22" fmla="*/ 2147483646 w 211"/>
              <a:gd name="T23" fmla="*/ 2147483646 h 2160"/>
              <a:gd name="T24" fmla="*/ 2147483646 w 211"/>
              <a:gd name="T25" fmla="*/ 2147483646 h 2160"/>
              <a:gd name="T26" fmla="*/ 2147483646 w 211"/>
              <a:gd name="T27" fmla="*/ 2147483646 h 2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16" r:id="rId1"/>
    <p:sldLayoutId id="2147484794" r:id="rId2"/>
    <p:sldLayoutId id="2147484817" r:id="rId3"/>
    <p:sldLayoutId id="2147484795" r:id="rId4"/>
    <p:sldLayoutId id="2147484796" r:id="rId5"/>
    <p:sldLayoutId id="2147484797" r:id="rId6"/>
    <p:sldLayoutId id="2147484798" r:id="rId7"/>
    <p:sldLayoutId id="2147484818" r:id="rId8"/>
    <p:sldLayoutId id="2147484819" r:id="rId9"/>
    <p:sldLayoutId id="2147484799" r:id="rId10"/>
    <p:sldLayoutId id="2147484800" r:id="rId11"/>
  </p:sldLayoutIdLst>
  <p:txStyles>
    <p:titleStyle>
      <a:lvl1pPr algn="l" defTabSz="685800" rtl="0" eaLnBrk="0" fontAlgn="base" hangingPunct="0">
        <a:lnSpc>
          <a:spcPct val="90000"/>
        </a:lnSpc>
        <a:spcBef>
          <a:spcPct val="0"/>
        </a:spcBef>
        <a:spcAft>
          <a:spcPct val="0"/>
        </a:spcAft>
        <a:defRPr sz="5100" kern="1200" cap="all" spc="15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2pPr>
      <a:lvl3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3pPr>
      <a:lvl4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4pPr>
      <a:lvl5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5pPr>
      <a:lvl6pPr marL="457200" algn="l" defTabSz="685800" rtl="0" fontAlgn="base">
        <a:lnSpc>
          <a:spcPct val="90000"/>
        </a:lnSpc>
        <a:spcBef>
          <a:spcPct val="0"/>
        </a:spcBef>
        <a:spcAft>
          <a:spcPct val="0"/>
        </a:spcAft>
        <a:defRPr sz="5100">
          <a:solidFill>
            <a:schemeClr val="tx2"/>
          </a:solidFill>
          <a:latin typeface="Impact" panose="020B0806030902050204" pitchFamily="34" charset="0"/>
        </a:defRPr>
      </a:lvl6pPr>
      <a:lvl7pPr marL="914400" algn="l" defTabSz="685800" rtl="0" fontAlgn="base">
        <a:lnSpc>
          <a:spcPct val="90000"/>
        </a:lnSpc>
        <a:spcBef>
          <a:spcPct val="0"/>
        </a:spcBef>
        <a:spcAft>
          <a:spcPct val="0"/>
        </a:spcAft>
        <a:defRPr sz="5100">
          <a:solidFill>
            <a:schemeClr val="tx2"/>
          </a:solidFill>
          <a:latin typeface="Impact" panose="020B0806030902050204" pitchFamily="34" charset="0"/>
        </a:defRPr>
      </a:lvl7pPr>
      <a:lvl8pPr marL="1371600" algn="l" defTabSz="685800" rtl="0" fontAlgn="base">
        <a:lnSpc>
          <a:spcPct val="90000"/>
        </a:lnSpc>
        <a:spcBef>
          <a:spcPct val="0"/>
        </a:spcBef>
        <a:spcAft>
          <a:spcPct val="0"/>
        </a:spcAft>
        <a:defRPr sz="5100">
          <a:solidFill>
            <a:schemeClr val="tx2"/>
          </a:solidFill>
          <a:latin typeface="Impact" panose="020B0806030902050204" pitchFamily="34" charset="0"/>
        </a:defRPr>
      </a:lvl8pPr>
      <a:lvl9pPr marL="1828800" algn="l" defTabSz="685800" rtl="0" fontAlgn="base">
        <a:lnSpc>
          <a:spcPct val="90000"/>
        </a:lnSpc>
        <a:spcBef>
          <a:spcPct val="0"/>
        </a:spcBef>
        <a:spcAft>
          <a:spcPct val="0"/>
        </a:spcAft>
        <a:defRPr sz="5100">
          <a:solidFill>
            <a:schemeClr val="tx2"/>
          </a:solidFill>
          <a:latin typeface="Impact" panose="020B0806030902050204" pitchFamily="34" charset="0"/>
        </a:defRPr>
      </a:lvl9pPr>
    </p:titleStyle>
    <p:bodyStyle>
      <a:lvl1pPr marL="2286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2000" kern="1200">
          <a:solidFill>
            <a:srgbClr val="595959"/>
          </a:solidFill>
          <a:latin typeface="+mn-lt"/>
          <a:ea typeface="+mn-ea"/>
          <a:cs typeface="+mn-cs"/>
        </a:defRPr>
      </a:lvl1pPr>
      <a:lvl2pPr marL="6858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kern="1200">
          <a:solidFill>
            <a:srgbClr val="595959"/>
          </a:solidFill>
          <a:latin typeface="+mn-lt"/>
          <a:ea typeface="+mn-ea"/>
          <a:cs typeface="+mn-cs"/>
        </a:defRPr>
      </a:lvl2pPr>
      <a:lvl3pPr marL="11430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600" kern="1200">
          <a:solidFill>
            <a:srgbClr val="595959"/>
          </a:solidFill>
          <a:latin typeface="+mn-lt"/>
          <a:ea typeface="+mn-ea"/>
          <a:cs typeface="+mn-cs"/>
        </a:defRPr>
      </a:lvl3pPr>
      <a:lvl4pPr marL="16002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sz="1400" kern="1200">
          <a:solidFill>
            <a:srgbClr val="595959"/>
          </a:solidFill>
          <a:latin typeface="+mn-lt"/>
          <a:ea typeface="+mn-ea"/>
          <a:cs typeface="+mn-cs"/>
        </a:defRPr>
      </a:lvl4pPr>
      <a:lvl5pPr marL="20574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400" kern="1200">
          <a:solidFill>
            <a:srgbClr val="595959"/>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15.jpe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Cd2ch4XV84s"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0.xml"/><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NWF2JBb1bvM"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5.xml"/><Relationship Id="rId1" Type="http://schemas.openxmlformats.org/officeDocument/2006/relationships/vmlDrawing" Target="../drawings/vmlDrawing1.vml"/><Relationship Id="rId5" Type="http://schemas.openxmlformats.org/officeDocument/2006/relationships/image" Target="../media/image52.e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539750" y="333375"/>
            <a:ext cx="7772400" cy="906463"/>
          </a:xfrm>
        </p:spPr>
        <p:txBody>
          <a:bodyPr/>
          <a:lstStyle/>
          <a:p>
            <a:pPr eaLnBrk="1" hangingPunct="1"/>
            <a:r>
              <a:rPr lang="en-US" altLang="en-US" sz="4800" smtClean="0"/>
              <a:t>World War 1: Introduction</a:t>
            </a:r>
          </a:p>
        </p:txBody>
      </p:sp>
      <p:pic>
        <p:nvPicPr>
          <p:cNvPr id="28675" name="Picture 4" descr="imag05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84313"/>
            <a:ext cx="4424362"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imag1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628775"/>
            <a:ext cx="338455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handgrena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4437063"/>
            <a:ext cx="3529013"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System of Alliances</a:t>
            </a:r>
          </a:p>
        </p:txBody>
      </p:sp>
      <p:sp>
        <p:nvSpPr>
          <p:cNvPr id="33795" name="Rectangle 3"/>
          <p:cNvSpPr>
            <a:spLocks noGrp="1" noChangeArrowheads="1"/>
          </p:cNvSpPr>
          <p:nvPr>
            <p:ph type="body" sz="half" idx="1"/>
          </p:nvPr>
        </p:nvSpPr>
        <p:spPr>
          <a:xfrm>
            <a:off x="179388" y="1341438"/>
            <a:ext cx="4978400" cy="4637087"/>
          </a:xfrm>
        </p:spPr>
        <p:txBody>
          <a:bodyPr/>
          <a:lstStyle/>
          <a:p>
            <a:pPr eaLnBrk="1" hangingPunct="1">
              <a:lnSpc>
                <a:spcPct val="80000"/>
              </a:lnSpc>
              <a:defRPr/>
            </a:pPr>
            <a:r>
              <a:rPr lang="en-US" altLang="en-US" dirty="0" smtClean="0"/>
              <a:t>An organization of people (or countries) involved in a pact or treaty</a:t>
            </a:r>
          </a:p>
          <a:p>
            <a:pPr eaLnBrk="1" hangingPunct="1">
              <a:lnSpc>
                <a:spcPct val="80000"/>
              </a:lnSpc>
              <a:defRPr/>
            </a:pPr>
            <a:endParaRPr lang="en-US" altLang="en-US" sz="1600" dirty="0" smtClean="0"/>
          </a:p>
          <a:p>
            <a:pPr lvl="1" eaLnBrk="1" hangingPunct="1">
              <a:lnSpc>
                <a:spcPct val="80000"/>
              </a:lnSpc>
              <a:defRPr/>
            </a:pPr>
            <a:r>
              <a:rPr lang="en-US" altLang="en-US" sz="2400" dirty="0" smtClean="0">
                <a:solidFill>
                  <a:srgbClr val="7030A0"/>
                </a:solidFill>
              </a:rPr>
              <a:t>Serbia was allied with Russia.</a:t>
            </a:r>
          </a:p>
          <a:p>
            <a:pPr lvl="1" eaLnBrk="1" hangingPunct="1">
              <a:lnSpc>
                <a:spcPct val="80000"/>
              </a:lnSpc>
              <a:defRPr/>
            </a:pPr>
            <a:r>
              <a:rPr lang="en-US" altLang="en-US" sz="2400" dirty="0" smtClean="0">
                <a:solidFill>
                  <a:srgbClr val="7030A0"/>
                </a:solidFill>
              </a:rPr>
              <a:t>Russia was allied with France.</a:t>
            </a:r>
          </a:p>
          <a:p>
            <a:pPr lvl="1" eaLnBrk="1" hangingPunct="1">
              <a:lnSpc>
                <a:spcPct val="80000"/>
              </a:lnSpc>
              <a:defRPr/>
            </a:pPr>
            <a:r>
              <a:rPr lang="en-US" altLang="en-US" sz="2400" dirty="0" smtClean="0">
                <a:solidFill>
                  <a:srgbClr val="7030A0"/>
                </a:solidFill>
              </a:rPr>
              <a:t>France was allied with Great Britain.</a:t>
            </a:r>
          </a:p>
          <a:p>
            <a:pPr lvl="1" eaLnBrk="1" hangingPunct="1">
              <a:lnSpc>
                <a:spcPct val="80000"/>
              </a:lnSpc>
              <a:defRPr/>
            </a:pPr>
            <a:r>
              <a:rPr lang="en-US" altLang="en-US" sz="2400" dirty="0" smtClean="0">
                <a:solidFill>
                  <a:srgbClr val="7030A0"/>
                </a:solidFill>
              </a:rPr>
              <a:t>Great Britain was allied with Belgium.</a:t>
            </a:r>
          </a:p>
          <a:p>
            <a:pPr lvl="1" eaLnBrk="1" hangingPunct="1">
              <a:lnSpc>
                <a:spcPct val="80000"/>
              </a:lnSpc>
              <a:defRPr/>
            </a:pPr>
            <a:r>
              <a:rPr lang="en-US" altLang="en-US" sz="2400" dirty="0" smtClean="0">
                <a:solidFill>
                  <a:schemeClr val="accent6">
                    <a:lumMod val="75000"/>
                  </a:schemeClr>
                </a:solidFill>
              </a:rPr>
              <a:t>Austria-Hungary was allied with Germany.</a:t>
            </a:r>
          </a:p>
          <a:p>
            <a:pPr lvl="1" eaLnBrk="1" hangingPunct="1">
              <a:lnSpc>
                <a:spcPct val="80000"/>
              </a:lnSpc>
              <a:defRPr/>
            </a:pPr>
            <a:r>
              <a:rPr lang="en-US" altLang="en-US" sz="2400" dirty="0" smtClean="0">
                <a:solidFill>
                  <a:schemeClr val="accent6">
                    <a:lumMod val="75000"/>
                  </a:schemeClr>
                </a:solidFill>
              </a:rPr>
              <a:t>Germany and Austria-Hungary were allied with Italy.</a:t>
            </a:r>
          </a:p>
        </p:txBody>
      </p:sp>
      <p:pic>
        <p:nvPicPr>
          <p:cNvPr id="38916" name="Picture 4" descr="body_aboutus_alliances_rtmargin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64163" y="2060575"/>
            <a:ext cx="3213100" cy="2844800"/>
          </a:xfr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23850" y="-20638"/>
            <a:ext cx="8229600" cy="1139826"/>
          </a:xfrm>
        </p:spPr>
        <p:txBody>
          <a:bodyPr/>
          <a:lstStyle/>
          <a:p>
            <a:pPr eaLnBrk="1" hangingPunct="1">
              <a:defRPr/>
            </a:pPr>
            <a:r>
              <a:rPr lang="en-US" altLang="zh-CN" sz="5400" b="1" dirty="0" smtClean="0">
                <a:solidFill>
                  <a:schemeClr val="accent5"/>
                </a:solidFill>
              </a:rPr>
              <a:t>Alliances</a:t>
            </a:r>
          </a:p>
        </p:txBody>
      </p:sp>
      <p:sp>
        <p:nvSpPr>
          <p:cNvPr id="34819" name="Rectangle 3"/>
          <p:cNvSpPr>
            <a:spLocks noGrp="1" noChangeArrowheads="1"/>
          </p:cNvSpPr>
          <p:nvPr>
            <p:ph type="body" sz="half" idx="1"/>
          </p:nvPr>
        </p:nvSpPr>
        <p:spPr>
          <a:xfrm>
            <a:off x="17463" y="1125538"/>
            <a:ext cx="3240087" cy="4530725"/>
          </a:xfrm>
        </p:spPr>
        <p:txBody>
          <a:bodyPr/>
          <a:lstStyle/>
          <a:p>
            <a:pPr eaLnBrk="1" hangingPunct="1">
              <a:defRPr/>
            </a:pPr>
            <a:r>
              <a:rPr lang="en-US" altLang="zh-CN" sz="3600" dirty="0" smtClean="0">
                <a:solidFill>
                  <a:srgbClr val="7030A0"/>
                </a:solidFill>
              </a:rPr>
              <a:t>Triple Entente</a:t>
            </a:r>
          </a:p>
          <a:p>
            <a:pPr lvl="1" eaLnBrk="1" hangingPunct="1">
              <a:defRPr/>
            </a:pPr>
            <a:r>
              <a:rPr lang="en-US" altLang="zh-CN" sz="3200" dirty="0" smtClean="0">
                <a:solidFill>
                  <a:srgbClr val="7030A0"/>
                </a:solidFill>
              </a:rPr>
              <a:t>Britain, France and Russia</a:t>
            </a:r>
          </a:p>
          <a:p>
            <a:pPr lvl="1" eaLnBrk="1" hangingPunct="1">
              <a:defRPr/>
            </a:pPr>
            <a:endParaRPr lang="en-US" altLang="zh-CN" sz="2200" dirty="0" smtClean="0"/>
          </a:p>
          <a:p>
            <a:pPr eaLnBrk="1" hangingPunct="1">
              <a:defRPr/>
            </a:pPr>
            <a:r>
              <a:rPr lang="en-US" altLang="zh-CN" dirty="0" smtClean="0">
                <a:solidFill>
                  <a:schemeClr val="accent6"/>
                </a:solidFill>
              </a:rPr>
              <a:t>Triple Alliance	</a:t>
            </a:r>
          </a:p>
          <a:p>
            <a:pPr lvl="1" eaLnBrk="1" hangingPunct="1">
              <a:defRPr/>
            </a:pPr>
            <a:r>
              <a:rPr lang="en-US" altLang="zh-CN" dirty="0" smtClean="0">
                <a:solidFill>
                  <a:schemeClr val="accent6"/>
                </a:solidFill>
              </a:rPr>
              <a:t>Germany, Austria-Hungary and Italy</a:t>
            </a:r>
          </a:p>
        </p:txBody>
      </p:sp>
      <p:pic>
        <p:nvPicPr>
          <p:cNvPr id="39940" name="Picture 7" descr="alliance_entent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419475" y="1268413"/>
            <a:ext cx="5543550" cy="5329237"/>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The Spark that Ignited the War</a:t>
            </a:r>
          </a:p>
        </p:txBody>
      </p:sp>
      <p:sp>
        <p:nvSpPr>
          <p:cNvPr id="40963" name="Rectangle 3"/>
          <p:cNvSpPr>
            <a:spLocks noGrp="1" noChangeArrowheads="1"/>
          </p:cNvSpPr>
          <p:nvPr>
            <p:ph type="body" sz="half" idx="1"/>
          </p:nvPr>
        </p:nvSpPr>
        <p:spPr>
          <a:xfrm>
            <a:off x="0" y="1662113"/>
            <a:ext cx="4537075" cy="5113337"/>
          </a:xfrm>
        </p:spPr>
        <p:txBody>
          <a:bodyPr/>
          <a:lstStyle/>
          <a:p>
            <a:pPr eaLnBrk="1" hangingPunct="1">
              <a:buFont typeface="Wingdings" panose="05000000000000000000" pitchFamily="2" charset="2"/>
              <a:buChar char="n"/>
            </a:pPr>
            <a:r>
              <a:rPr lang="en-US" altLang="en-US" smtClean="0"/>
              <a:t>Austrian Archduke Franz Ferdinand is killed in Sarajevo on June 28, 1914 by Gavrilo Princip, a member of the Serbian nationalist organization, the “Black Hand” (Terrorists)</a:t>
            </a:r>
          </a:p>
        </p:txBody>
      </p:sp>
      <p:pic>
        <p:nvPicPr>
          <p:cNvPr id="40964" name="Picture 4" descr="12jugoslavi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56150" y="1624013"/>
            <a:ext cx="3822700" cy="4483100"/>
          </a:xfr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6600" b="1" dirty="0" smtClean="0">
                <a:solidFill>
                  <a:srgbClr val="FFC000"/>
                </a:solidFill>
              </a:rPr>
              <a:t>The World at War</a:t>
            </a:r>
          </a:p>
        </p:txBody>
      </p:sp>
      <p:sp>
        <p:nvSpPr>
          <p:cNvPr id="13315" name="Rectangle 3"/>
          <p:cNvSpPr>
            <a:spLocks noGrp="1" noChangeArrowheads="1"/>
          </p:cNvSpPr>
          <p:nvPr>
            <p:ph type="body" idx="1"/>
          </p:nvPr>
        </p:nvSpPr>
        <p:spPr>
          <a:xfrm>
            <a:off x="179388" y="1557338"/>
            <a:ext cx="8856662" cy="4608512"/>
          </a:xfrm>
        </p:spPr>
        <p:txBody>
          <a:bodyPr/>
          <a:lstStyle/>
          <a:p>
            <a:pPr eaLnBrk="1" hangingPunct="1">
              <a:defRPr/>
            </a:pPr>
            <a:r>
              <a:rPr lang="en-US" sz="3600" dirty="0" smtClean="0"/>
              <a:t>As a result of the complex system of alliances, most of Europe was at war by August, 1914.</a:t>
            </a:r>
          </a:p>
          <a:p>
            <a:pPr eaLnBrk="1" hangingPunct="1">
              <a:defRPr/>
            </a:pPr>
            <a:r>
              <a:rPr lang="en-US" sz="3600" dirty="0" smtClean="0"/>
              <a:t>As a member of the British Empire, </a:t>
            </a:r>
            <a:r>
              <a:rPr lang="en-US" sz="3600" dirty="0" smtClean="0">
                <a:solidFill>
                  <a:schemeClr val="folHlink"/>
                </a:solidFill>
              </a:rPr>
              <a:t>Canada is automatically at war</a:t>
            </a:r>
            <a:r>
              <a:rPr lang="en-US" sz="3600" dirty="0" smtClean="0"/>
              <a:t>.  Many Canadians cheered when they heard the news.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750" y="-242888"/>
            <a:ext cx="8229600" cy="1139826"/>
          </a:xfrm>
        </p:spPr>
        <p:txBody>
          <a:bodyPr/>
          <a:lstStyle/>
          <a:p>
            <a:pPr eaLnBrk="1" hangingPunct="1">
              <a:defRPr/>
            </a:pPr>
            <a:r>
              <a:rPr lang="en-US" dirty="0" smtClean="0">
                <a:solidFill>
                  <a:srgbClr val="FFC000"/>
                </a:solidFill>
              </a:rPr>
              <a:t>Canada’s War Posters</a:t>
            </a:r>
          </a:p>
        </p:txBody>
      </p:sp>
      <p:pic>
        <p:nvPicPr>
          <p:cNvPr id="43011" name="Picture 3" descr="war poste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692150"/>
            <a:ext cx="59182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(End of Notes)</a:t>
            </a:r>
            <a:endParaRPr lang="en-CA" dirty="0"/>
          </a:p>
        </p:txBody>
      </p:sp>
      <p:sp>
        <p:nvSpPr>
          <p:cNvPr id="3" name="Content Placeholder 2"/>
          <p:cNvSpPr>
            <a:spLocks noGrp="1"/>
          </p:cNvSpPr>
          <p:nvPr>
            <p:ph sz="half" idx="1"/>
          </p:nvPr>
        </p:nvSpPr>
        <p:spPr/>
        <p:txBody>
          <a:bodyPr/>
          <a:lstStyle/>
          <a:p>
            <a:r>
              <a:rPr lang="en-CA" dirty="0">
                <a:hlinkClick r:id="rId2"/>
              </a:rPr>
              <a:t>https://</a:t>
            </a:r>
            <a:r>
              <a:rPr lang="en-CA" dirty="0" smtClean="0">
                <a:hlinkClick r:id="rId2"/>
              </a:rPr>
              <a:t>www.youtube.com/watch?v=Cd2ch4XV84s</a:t>
            </a:r>
            <a:endParaRPr lang="en-CA" dirty="0" smtClean="0"/>
          </a:p>
          <a:p>
            <a:endParaRPr lang="en-CA" dirty="0"/>
          </a:p>
        </p:txBody>
      </p:sp>
      <p:sp>
        <p:nvSpPr>
          <p:cNvPr id="4" name="Content Placeholder 3"/>
          <p:cNvSpPr>
            <a:spLocks noGrp="1"/>
          </p:cNvSpPr>
          <p:nvPr>
            <p:ph sz="half" idx="2"/>
          </p:nvPr>
        </p:nvSpPr>
        <p:spPr/>
        <p:txBody>
          <a:bodyPr/>
          <a:lstStyle/>
          <a:p>
            <a:endParaRPr lang="en-CA"/>
          </a:p>
        </p:txBody>
      </p:sp>
    </p:spTree>
    <p:extLst>
      <p:ext uri="{BB962C8B-B14F-4D97-AF65-F5344CB8AC3E}">
        <p14:creationId xmlns:p14="http://schemas.microsoft.com/office/powerpoint/2010/main" val="3104164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28625" y="285750"/>
            <a:ext cx="8229600" cy="703263"/>
          </a:xfrm>
        </p:spPr>
        <p:txBody>
          <a:bodyPr rtlCol="0">
            <a:normAutofit fontScale="90000"/>
          </a:bodyPr>
          <a:lstStyle/>
          <a:p>
            <a:pPr eaLnBrk="1" fontAlgn="auto" hangingPunct="1">
              <a:spcAft>
                <a:spcPts val="0"/>
              </a:spcAft>
              <a:defRPr/>
            </a:pPr>
            <a:r>
              <a:rPr lang="en-US" altLang="en-US" sz="4000" smtClean="0"/>
              <a:t/>
            </a:r>
            <a:br>
              <a:rPr lang="en-US" altLang="en-US" sz="4000" smtClean="0"/>
            </a:br>
            <a:r>
              <a:rPr lang="en-US" altLang="en-US" sz="4000" u="sng" smtClean="0">
                <a:solidFill>
                  <a:srgbClr val="FF0000"/>
                </a:solidFill>
              </a:rPr>
              <a:t>5 Causes of WWI</a:t>
            </a:r>
          </a:p>
        </p:txBody>
      </p:sp>
      <p:sp>
        <p:nvSpPr>
          <p:cNvPr id="30723" name="Rectangle 3"/>
          <p:cNvSpPr>
            <a:spLocks noGrp="1" noChangeArrowheads="1"/>
          </p:cNvSpPr>
          <p:nvPr>
            <p:ph idx="1"/>
          </p:nvPr>
        </p:nvSpPr>
        <p:spPr>
          <a:xfrm>
            <a:off x="457200" y="1285875"/>
            <a:ext cx="8229600" cy="5357813"/>
          </a:xfrm>
        </p:spPr>
        <p:txBody>
          <a:bodyPr/>
          <a:lstStyle/>
          <a:p>
            <a:pPr eaLnBrk="1" hangingPunct="1"/>
            <a:r>
              <a:rPr lang="en-US" altLang="en-US" smtClean="0"/>
              <a:t>Militarism</a:t>
            </a:r>
          </a:p>
          <a:p>
            <a:pPr eaLnBrk="1" hangingPunct="1">
              <a:buFont typeface="Wingdings" panose="05000000000000000000" pitchFamily="2" charset="2"/>
              <a:buNone/>
            </a:pPr>
            <a:endParaRPr lang="en-US" altLang="en-US" smtClean="0"/>
          </a:p>
          <a:p>
            <a:pPr eaLnBrk="1" hangingPunct="1"/>
            <a:r>
              <a:rPr lang="en-US" altLang="en-US" smtClean="0"/>
              <a:t>Imperialism</a:t>
            </a:r>
          </a:p>
          <a:p>
            <a:pPr eaLnBrk="1" hangingPunct="1"/>
            <a:endParaRPr lang="en-US" altLang="en-US" smtClean="0"/>
          </a:p>
          <a:p>
            <a:pPr eaLnBrk="1" hangingPunct="1"/>
            <a:r>
              <a:rPr lang="en-US" altLang="en-US" smtClean="0"/>
              <a:t>Nationalism</a:t>
            </a:r>
          </a:p>
          <a:p>
            <a:pPr eaLnBrk="1" hangingPunct="1"/>
            <a:endParaRPr lang="en-US" altLang="en-US" smtClean="0"/>
          </a:p>
          <a:p>
            <a:pPr eaLnBrk="1" hangingPunct="1"/>
            <a:r>
              <a:rPr lang="en-US" altLang="en-US" smtClean="0"/>
              <a:t>System of Alliances</a:t>
            </a:r>
          </a:p>
          <a:p>
            <a:pPr eaLnBrk="1" hangingPunct="1"/>
            <a:endParaRPr lang="en-US" altLang="en-US" smtClean="0"/>
          </a:p>
          <a:p>
            <a:pPr eaLnBrk="1" hangingPunct="1"/>
            <a:r>
              <a:rPr lang="en-US" altLang="en-US" smtClean="0"/>
              <a:t>Assassination of Franz </a:t>
            </a:r>
            <a:r>
              <a:rPr lang="en-CA" altLang="en-US" smtClean="0"/>
              <a:t>Ferdinand</a:t>
            </a:r>
            <a:endParaRPr lang="en-US" altLang="en-US" smtClean="0"/>
          </a:p>
        </p:txBody>
      </p:sp>
    </p:spTree>
    <p:extLst>
      <p:ext uri="{BB962C8B-B14F-4D97-AF65-F5344CB8AC3E}">
        <p14:creationId xmlns:p14="http://schemas.microsoft.com/office/powerpoint/2010/main" val="66052388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82550"/>
            <a:ext cx="8229600" cy="774700"/>
          </a:xfrm>
        </p:spPr>
        <p:txBody>
          <a:bodyPr/>
          <a:lstStyle/>
          <a:p>
            <a:pPr>
              <a:defRPr/>
            </a:pPr>
            <a:r>
              <a:rPr lang="en-US" altLang="en-US" dirty="0" smtClean="0">
                <a:solidFill>
                  <a:srgbClr val="FFC000"/>
                </a:solidFill>
              </a:rPr>
              <a:t>Schlieffen Plan</a:t>
            </a:r>
            <a:endParaRPr lang="en-CA" altLang="en-US" dirty="0" smtClean="0">
              <a:solidFill>
                <a:srgbClr val="FFC000"/>
              </a:solidFill>
            </a:endParaRPr>
          </a:p>
        </p:txBody>
      </p:sp>
      <p:sp>
        <p:nvSpPr>
          <p:cNvPr id="3" name="Content Placeholder 2"/>
          <p:cNvSpPr>
            <a:spLocks noGrp="1"/>
          </p:cNvSpPr>
          <p:nvPr>
            <p:ph sz="half" idx="1"/>
          </p:nvPr>
        </p:nvSpPr>
        <p:spPr>
          <a:xfrm>
            <a:off x="7938" y="908050"/>
            <a:ext cx="4826000" cy="5876925"/>
          </a:xfrm>
        </p:spPr>
        <p:txBody>
          <a:bodyPr/>
          <a:lstStyle/>
          <a:p>
            <a:pPr>
              <a:buFont typeface="Wingdings" pitchFamily="-96" charset="2"/>
              <a:buChar char="n"/>
              <a:defRPr/>
            </a:pPr>
            <a:r>
              <a:rPr lang="en-US" altLang="en-US" sz="2200" dirty="0" smtClean="0"/>
              <a:t>German surprise attack strategy for a </a:t>
            </a:r>
            <a:r>
              <a:rPr lang="en-US" altLang="en-US" sz="2200" b="1" dirty="0" smtClean="0">
                <a:solidFill>
                  <a:srgbClr val="FF0000"/>
                </a:solidFill>
              </a:rPr>
              <a:t>two-front</a:t>
            </a:r>
            <a:r>
              <a:rPr lang="en-US" altLang="en-US" sz="2200" dirty="0" smtClean="0"/>
              <a:t> </a:t>
            </a:r>
            <a:r>
              <a:rPr lang="en-US" altLang="en-US" sz="2200" b="1" dirty="0" smtClean="0">
                <a:solidFill>
                  <a:srgbClr val="FF0000"/>
                </a:solidFill>
              </a:rPr>
              <a:t>war</a:t>
            </a:r>
          </a:p>
          <a:p>
            <a:pPr lvl="1">
              <a:defRPr/>
            </a:pPr>
            <a:r>
              <a:rPr lang="en-US" altLang="en-US" sz="2200" dirty="0" smtClean="0"/>
              <a:t>Attack France through Belgium in the West </a:t>
            </a:r>
          </a:p>
          <a:p>
            <a:pPr lvl="2">
              <a:buFont typeface="Wingdings" pitchFamily="-96" charset="2"/>
              <a:buChar char="n"/>
              <a:defRPr/>
            </a:pPr>
            <a:r>
              <a:rPr lang="en-US" altLang="en-US" sz="1800" dirty="0" smtClean="0"/>
              <a:t>(6 weeks)</a:t>
            </a:r>
          </a:p>
          <a:p>
            <a:pPr lvl="1">
              <a:defRPr/>
            </a:pPr>
            <a:r>
              <a:rPr lang="en-US" altLang="en-US" sz="2200" dirty="0" smtClean="0"/>
              <a:t>Then attack Russia to the East once France was captured</a:t>
            </a:r>
          </a:p>
          <a:p>
            <a:pPr>
              <a:buFont typeface="Wingdings" pitchFamily="-96" charset="2"/>
              <a:buChar char="n"/>
              <a:defRPr/>
            </a:pPr>
            <a:endParaRPr lang="en-US" altLang="en-US" sz="600" dirty="0" smtClean="0"/>
          </a:p>
          <a:p>
            <a:pPr>
              <a:buFont typeface="Wingdings" pitchFamily="-96" charset="2"/>
              <a:buChar char="n"/>
              <a:defRPr/>
            </a:pPr>
            <a:r>
              <a:rPr lang="en-US" altLang="en-US" sz="2200" dirty="0" smtClean="0"/>
              <a:t>Schlieffen predicted Russia would not have time to mobilize (get its army ready to fight) , as it is a very big country</a:t>
            </a:r>
          </a:p>
          <a:p>
            <a:pPr lvl="1">
              <a:defRPr/>
            </a:pPr>
            <a:r>
              <a:rPr lang="en-US" altLang="en-US" sz="1800" b="1" u="sng" dirty="0" smtClean="0"/>
              <a:t>HE WAS WRONG</a:t>
            </a:r>
            <a:r>
              <a:rPr lang="en-US" altLang="en-US" sz="1800" dirty="0" smtClean="0"/>
              <a:t>!</a:t>
            </a:r>
            <a:endParaRPr lang="en-CA" altLang="en-US" sz="1800" dirty="0" smtClean="0"/>
          </a:p>
        </p:txBody>
      </p:sp>
      <p:sp>
        <p:nvSpPr>
          <p:cNvPr id="4" name="Content Placeholder 3"/>
          <p:cNvSpPr>
            <a:spLocks noGrp="1"/>
          </p:cNvSpPr>
          <p:nvPr>
            <p:ph sz="half" idx="2"/>
          </p:nvPr>
        </p:nvSpPr>
        <p:spPr>
          <a:xfrm>
            <a:off x="4824413" y="774700"/>
            <a:ext cx="4038600" cy="5078413"/>
          </a:xfrm>
        </p:spPr>
        <p:txBody>
          <a:bodyPr/>
          <a:lstStyle/>
          <a:p>
            <a:pPr>
              <a:buFont typeface="Wingdings" pitchFamily="-96" charset="2"/>
              <a:buChar char="n"/>
              <a:defRPr/>
            </a:pPr>
            <a:r>
              <a:rPr lang="de-DE" altLang="en-US" sz="2400" dirty="0" smtClean="0"/>
              <a:t>Created by General Alfred von Schlieffen in December 1905</a:t>
            </a:r>
            <a:endParaRPr lang="en-CA" altLang="en-US" sz="2400" dirty="0" smtClean="0"/>
          </a:p>
        </p:txBody>
      </p:sp>
      <p:pic>
        <p:nvPicPr>
          <p:cNvPr id="440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989138"/>
            <a:ext cx="3465513"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ltLang="en-US" smtClean="0"/>
          </a:p>
        </p:txBody>
      </p:sp>
      <p:sp>
        <p:nvSpPr>
          <p:cNvPr id="3" name="Content Placeholder 2"/>
          <p:cNvSpPr>
            <a:spLocks noGrp="1"/>
          </p:cNvSpPr>
          <p:nvPr>
            <p:ph sz="half" idx="1"/>
          </p:nvPr>
        </p:nvSpPr>
        <p:spPr/>
        <p:txBody>
          <a:bodyPr/>
          <a:lstStyle/>
          <a:p>
            <a:pPr>
              <a:buFont typeface="Wingdings" pitchFamily="-96" charset="2"/>
              <a:buChar char="n"/>
              <a:defRPr/>
            </a:pPr>
            <a:endParaRPr lang="en-US" altLang="en-US" smtClean="0"/>
          </a:p>
        </p:txBody>
      </p:sp>
      <p:sp>
        <p:nvSpPr>
          <p:cNvPr id="4" name="Content Placeholder 3"/>
          <p:cNvSpPr>
            <a:spLocks noGrp="1"/>
          </p:cNvSpPr>
          <p:nvPr>
            <p:ph sz="half" idx="2"/>
          </p:nvPr>
        </p:nvSpPr>
        <p:spPr/>
        <p:txBody>
          <a:bodyPr/>
          <a:lstStyle/>
          <a:p>
            <a:pPr>
              <a:buFont typeface="Wingdings" pitchFamily="-96" charset="2"/>
              <a:buChar char="n"/>
              <a:defRPr/>
            </a:pPr>
            <a:endParaRPr lang="en-US" altLang="en-US" smtClean="0"/>
          </a:p>
        </p:txBody>
      </p:sp>
      <p:pic>
        <p:nvPicPr>
          <p:cNvPr id="450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941888"/>
            <a:ext cx="3024188"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ltLang="en-US" smtClean="0"/>
          </a:p>
        </p:txBody>
      </p:sp>
      <p:sp>
        <p:nvSpPr>
          <p:cNvPr id="3" name="Content Placeholder 2"/>
          <p:cNvSpPr>
            <a:spLocks noGrp="1"/>
          </p:cNvSpPr>
          <p:nvPr>
            <p:ph sz="half" idx="1"/>
          </p:nvPr>
        </p:nvSpPr>
        <p:spPr/>
        <p:txBody>
          <a:bodyPr/>
          <a:lstStyle/>
          <a:p>
            <a:pPr>
              <a:buFont typeface="Wingdings" pitchFamily="-96" charset="2"/>
              <a:buChar char="n"/>
              <a:defRPr/>
            </a:pPr>
            <a:endParaRPr lang="en-US" altLang="en-US" smtClean="0"/>
          </a:p>
        </p:txBody>
      </p:sp>
      <p:sp>
        <p:nvSpPr>
          <p:cNvPr id="4" name="Content Placeholder 3"/>
          <p:cNvSpPr>
            <a:spLocks noGrp="1"/>
          </p:cNvSpPr>
          <p:nvPr>
            <p:ph sz="half" idx="2"/>
          </p:nvPr>
        </p:nvSpPr>
        <p:spPr/>
        <p:txBody>
          <a:bodyPr/>
          <a:lstStyle/>
          <a:p>
            <a:pPr>
              <a:buFont typeface="Wingdings" pitchFamily="-96" charset="2"/>
              <a:buChar char="n"/>
              <a:defRPr/>
            </a:pPr>
            <a:endParaRPr lang="en-US" altLang="en-US" smtClean="0"/>
          </a:p>
        </p:txBody>
      </p:sp>
      <p:pic>
        <p:nvPicPr>
          <p:cNvPr id="460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28625" y="285750"/>
            <a:ext cx="8229600" cy="703263"/>
          </a:xfrm>
        </p:spPr>
        <p:txBody>
          <a:bodyPr rtlCol="0">
            <a:normAutofit fontScale="90000"/>
          </a:bodyPr>
          <a:lstStyle/>
          <a:p>
            <a:pPr eaLnBrk="1" fontAlgn="auto" hangingPunct="1">
              <a:spcAft>
                <a:spcPts val="0"/>
              </a:spcAft>
              <a:defRPr/>
            </a:pPr>
            <a:r>
              <a:rPr lang="en-US" altLang="en-US" sz="4000" smtClean="0"/>
              <a:t/>
            </a:r>
            <a:br>
              <a:rPr lang="en-US" altLang="en-US" sz="4000" smtClean="0"/>
            </a:br>
            <a:r>
              <a:rPr lang="en-US" altLang="en-US" sz="4000" u="sng" smtClean="0">
                <a:solidFill>
                  <a:srgbClr val="FF0000"/>
                </a:solidFill>
              </a:rPr>
              <a:t>5 Causes of WWI</a:t>
            </a:r>
          </a:p>
        </p:txBody>
      </p:sp>
      <p:sp>
        <p:nvSpPr>
          <p:cNvPr id="30723" name="Rectangle 3"/>
          <p:cNvSpPr>
            <a:spLocks noGrp="1" noChangeArrowheads="1"/>
          </p:cNvSpPr>
          <p:nvPr>
            <p:ph idx="1"/>
          </p:nvPr>
        </p:nvSpPr>
        <p:spPr>
          <a:xfrm>
            <a:off x="457200" y="1285875"/>
            <a:ext cx="8229600" cy="5357813"/>
          </a:xfrm>
        </p:spPr>
        <p:txBody>
          <a:bodyPr/>
          <a:lstStyle/>
          <a:p>
            <a:pPr eaLnBrk="1" hangingPunct="1"/>
            <a:r>
              <a:rPr lang="en-US" altLang="en-US" smtClean="0"/>
              <a:t>Militarism</a:t>
            </a:r>
          </a:p>
          <a:p>
            <a:pPr eaLnBrk="1" hangingPunct="1">
              <a:buFont typeface="Wingdings" panose="05000000000000000000" pitchFamily="2" charset="2"/>
              <a:buNone/>
            </a:pPr>
            <a:endParaRPr lang="en-US" altLang="en-US" smtClean="0"/>
          </a:p>
          <a:p>
            <a:pPr eaLnBrk="1" hangingPunct="1"/>
            <a:r>
              <a:rPr lang="en-US" altLang="en-US" smtClean="0"/>
              <a:t>Imperialism</a:t>
            </a:r>
          </a:p>
          <a:p>
            <a:pPr eaLnBrk="1" hangingPunct="1"/>
            <a:endParaRPr lang="en-US" altLang="en-US" smtClean="0"/>
          </a:p>
          <a:p>
            <a:pPr eaLnBrk="1" hangingPunct="1"/>
            <a:r>
              <a:rPr lang="en-US" altLang="en-US" smtClean="0"/>
              <a:t>Nationalism</a:t>
            </a:r>
          </a:p>
          <a:p>
            <a:pPr eaLnBrk="1" hangingPunct="1"/>
            <a:endParaRPr lang="en-US" altLang="en-US" smtClean="0"/>
          </a:p>
          <a:p>
            <a:pPr eaLnBrk="1" hangingPunct="1"/>
            <a:r>
              <a:rPr lang="en-US" altLang="en-US" smtClean="0"/>
              <a:t>System of Alliances</a:t>
            </a:r>
          </a:p>
          <a:p>
            <a:pPr eaLnBrk="1" hangingPunct="1"/>
            <a:endParaRPr lang="en-US" altLang="en-US" smtClean="0"/>
          </a:p>
          <a:p>
            <a:pPr eaLnBrk="1" hangingPunct="1"/>
            <a:r>
              <a:rPr lang="en-US" altLang="en-US" smtClean="0"/>
              <a:t>Assassination of Franz </a:t>
            </a:r>
            <a:r>
              <a:rPr lang="en-CA" altLang="en-US" smtClean="0"/>
              <a:t>Ferdinand</a:t>
            </a:r>
            <a:endParaRPr lang="en-US" altLang="en-US"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6778625" cy="774700"/>
          </a:xfrm>
        </p:spPr>
        <p:txBody>
          <a:bodyPr/>
          <a:lstStyle/>
          <a:p>
            <a:pPr>
              <a:defRPr/>
            </a:pPr>
            <a:r>
              <a:rPr lang="en-US" altLang="en-US" smtClean="0"/>
              <a:t>Schlieffen Plan failed!!</a:t>
            </a:r>
            <a:endParaRPr lang="en-CA" altLang="en-US" smtClean="0"/>
          </a:p>
        </p:txBody>
      </p:sp>
      <p:sp>
        <p:nvSpPr>
          <p:cNvPr id="3" name="Content Placeholder 2"/>
          <p:cNvSpPr>
            <a:spLocks noGrp="1"/>
          </p:cNvSpPr>
          <p:nvPr>
            <p:ph sz="half" idx="1"/>
          </p:nvPr>
        </p:nvSpPr>
        <p:spPr>
          <a:xfrm>
            <a:off x="395288" y="1052513"/>
            <a:ext cx="4038600" cy="4530725"/>
          </a:xfrm>
        </p:spPr>
        <p:txBody>
          <a:bodyPr/>
          <a:lstStyle/>
          <a:p>
            <a:pPr>
              <a:buFont typeface="Wingdings" pitchFamily="-96" charset="2"/>
              <a:buChar char="n"/>
              <a:defRPr/>
            </a:pPr>
            <a:r>
              <a:rPr lang="en-CA" altLang="en-US" sz="2400" smtClean="0"/>
              <a:t>Belgium had had her neutrality guaranteed by Britain in 1839 – so the strategy’s success depended on Britain not supporting Belgium.  They did!</a:t>
            </a:r>
          </a:p>
          <a:p>
            <a:pPr>
              <a:buFont typeface="Wingdings" pitchFamily="-96" charset="2"/>
              <a:buChar char="n"/>
              <a:defRPr/>
            </a:pPr>
            <a:endParaRPr lang="en-CA" altLang="en-US" sz="2400" smtClean="0"/>
          </a:p>
          <a:p>
            <a:pPr>
              <a:buFont typeface="Wingdings" pitchFamily="-96" charset="2"/>
              <a:buChar char="n"/>
              <a:defRPr/>
            </a:pPr>
            <a:r>
              <a:rPr lang="en-CA" altLang="en-US" sz="2400" smtClean="0"/>
              <a:t>The Schlieffen Plan was put into use, as Germany invaded Belgium, resulting in Britain declaring war on Germany on August 4</a:t>
            </a:r>
            <a:r>
              <a:rPr lang="en-CA" altLang="en-US" sz="2400" baseline="30000" smtClean="0"/>
              <a:t>th</a:t>
            </a:r>
            <a:r>
              <a:rPr lang="en-CA" altLang="en-US" sz="2400" smtClean="0"/>
              <a:t>, 1914</a:t>
            </a:r>
          </a:p>
          <a:p>
            <a:pPr>
              <a:buFont typeface="Wingdings" pitchFamily="-96" charset="2"/>
              <a:buChar char="n"/>
              <a:defRPr/>
            </a:pPr>
            <a:endParaRPr lang="en-US" altLang="en-US" sz="2400" smtClean="0"/>
          </a:p>
          <a:p>
            <a:pPr>
              <a:buFont typeface="Wingdings" pitchFamily="-96" charset="2"/>
              <a:buChar char="n"/>
              <a:defRPr/>
            </a:pPr>
            <a:endParaRPr lang="en-CA" altLang="en-US" sz="2400" smtClean="0"/>
          </a:p>
        </p:txBody>
      </p:sp>
      <p:sp>
        <p:nvSpPr>
          <p:cNvPr id="4" name="Content Placeholder 3"/>
          <p:cNvSpPr>
            <a:spLocks noGrp="1"/>
          </p:cNvSpPr>
          <p:nvPr>
            <p:ph sz="half" idx="2"/>
          </p:nvPr>
        </p:nvSpPr>
        <p:spPr>
          <a:xfrm>
            <a:off x="4787900" y="836613"/>
            <a:ext cx="4038600" cy="2952750"/>
          </a:xfrm>
        </p:spPr>
        <p:txBody>
          <a:bodyPr/>
          <a:lstStyle/>
          <a:p>
            <a:pPr>
              <a:defRPr/>
            </a:pPr>
            <a:r>
              <a:rPr lang="en-CA" sz="2400" dirty="0" smtClean="0"/>
              <a:t>The Schlieffen Plan had failed, and Germany was now committed to fighting a two-front war with France and Britain in the West and Russia in the East. </a:t>
            </a:r>
            <a:endParaRPr lang="en-CA" sz="2400" dirty="0"/>
          </a:p>
        </p:txBody>
      </p:sp>
      <p:pic>
        <p:nvPicPr>
          <p:cNvPr id="4710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4005263"/>
            <a:ext cx="466566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188913"/>
            <a:ext cx="8785225" cy="1655762"/>
          </a:xfrm>
        </p:spPr>
        <p:txBody>
          <a:bodyPr/>
          <a:lstStyle/>
          <a:p>
            <a:pPr>
              <a:defRPr/>
            </a:pPr>
            <a:r>
              <a:rPr lang="en-US" altLang="en-US" sz="2400" smtClean="0"/>
              <a:t>The German Army was stopped 35km from Paris, and the French and British Armies pushed them back to North France, where both sides dug trenches  and both sides spent the next 4 years fighting over the area between Belgium and France.  </a:t>
            </a:r>
            <a:br>
              <a:rPr lang="en-US" altLang="en-US" sz="2400" smtClean="0"/>
            </a:br>
            <a:r>
              <a:rPr lang="en-US" altLang="en-US" sz="2400" smtClean="0"/>
              <a:t>It was a  stalemate!</a:t>
            </a:r>
            <a:endParaRPr lang="en-CA" altLang="en-US" sz="2400" smtClean="0"/>
          </a:p>
        </p:txBody>
      </p:sp>
      <p:pic>
        <p:nvPicPr>
          <p:cNvPr id="48131"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3850" y="1989138"/>
            <a:ext cx="8569325" cy="4652962"/>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tx1"/>
                </a:solidFill>
              </a:rPr>
              <a:t>TRENCH WARFARE</a:t>
            </a:r>
            <a:endParaRPr lang="en-CA" b="1" dirty="0">
              <a:solidFill>
                <a:schemeClr val="tx1"/>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584176"/>
            <a:ext cx="9156630" cy="5301208"/>
          </a:xfrm>
        </p:spPr>
      </p:pic>
    </p:spTree>
    <p:extLst>
      <p:ext uri="{BB962C8B-B14F-4D97-AF65-F5344CB8AC3E}">
        <p14:creationId xmlns:p14="http://schemas.microsoft.com/office/powerpoint/2010/main" val="1028861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
            <a:ext cx="5148064" cy="6864085"/>
          </a:xfrm>
        </p:spPr>
      </p:pic>
      <p:sp>
        <p:nvSpPr>
          <p:cNvPr id="4" name="Content Placeholder 3"/>
          <p:cNvSpPr>
            <a:spLocks noGrp="1"/>
          </p:cNvSpPr>
          <p:nvPr>
            <p:ph sz="half" idx="2"/>
          </p:nvPr>
        </p:nvSpPr>
        <p:spPr>
          <a:xfrm>
            <a:off x="5220072" y="116632"/>
            <a:ext cx="3816424" cy="4752528"/>
          </a:xfrm>
        </p:spPr>
        <p:txBody>
          <a:bodyPr/>
          <a:lstStyle/>
          <a:p>
            <a:r>
              <a:rPr lang="en-CA" sz="2500" dirty="0" smtClean="0"/>
              <a:t>Europe was divided up and a </a:t>
            </a:r>
            <a:r>
              <a:rPr lang="en-CA" sz="2500" b="1" dirty="0" smtClean="0"/>
              <a:t>stalemate</a:t>
            </a:r>
            <a:r>
              <a:rPr lang="en-CA" sz="2500" dirty="0" smtClean="0"/>
              <a:t> ensued.  </a:t>
            </a:r>
          </a:p>
          <a:p>
            <a:r>
              <a:rPr lang="en-CA" sz="2500" dirty="0" smtClean="0"/>
              <a:t>Trench lines were drawn as soldiers camped down.</a:t>
            </a:r>
          </a:p>
          <a:p>
            <a:r>
              <a:rPr lang="en-CA" sz="2500" dirty="0" smtClean="0"/>
              <a:t>Technological advancements turned the tide of war into Defence–oriented tactics. </a:t>
            </a:r>
            <a:endParaRPr lang="en-CA" sz="2500" dirty="0"/>
          </a:p>
        </p:txBody>
      </p:sp>
      <p:sp>
        <p:nvSpPr>
          <p:cNvPr id="6" name="Rectangle 5"/>
          <p:cNvSpPr/>
          <p:nvPr/>
        </p:nvSpPr>
        <p:spPr>
          <a:xfrm>
            <a:off x="5273824" y="5157192"/>
            <a:ext cx="3870176" cy="646331"/>
          </a:xfrm>
          <a:prstGeom prst="rect">
            <a:avLst/>
          </a:prstGeom>
        </p:spPr>
        <p:txBody>
          <a:bodyPr wrap="square">
            <a:spAutoFit/>
          </a:bodyPr>
          <a:lstStyle/>
          <a:p>
            <a:r>
              <a:rPr lang="en-CA" dirty="0"/>
              <a:t>https://www.youtube.com/watch?v=_G4ZY66BG38</a:t>
            </a:r>
          </a:p>
        </p:txBody>
      </p:sp>
    </p:spTree>
    <p:extLst>
      <p:ext uri="{BB962C8B-B14F-4D97-AF65-F5344CB8AC3E}">
        <p14:creationId xmlns:p14="http://schemas.microsoft.com/office/powerpoint/2010/main" val="3826045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9123"/>
            <a:ext cx="3810000" cy="4790157"/>
          </a:xfrm>
        </p:spPr>
        <p:txBody>
          <a:bodyPr/>
          <a:lstStyle/>
          <a:p>
            <a:r>
              <a:rPr lang="en-US" sz="2800" dirty="0" smtClean="0"/>
              <a:t>No Man’s Land: Area between each side.</a:t>
            </a:r>
          </a:p>
          <a:p>
            <a:r>
              <a:rPr lang="en-US" sz="2800" dirty="0" smtClean="0"/>
              <a:t>Going over the Top: Charging towards enemy front lines.</a:t>
            </a:r>
          </a:p>
          <a:p>
            <a:r>
              <a:rPr lang="en-US" sz="2800" dirty="0" smtClean="0"/>
              <a:t>Barbed Wire and Machine guns kept advancements at bay.</a:t>
            </a:r>
            <a:endParaRPr lang="en-US" sz="2800" dirty="0"/>
          </a:p>
        </p:txBody>
      </p:sp>
      <p:sp>
        <p:nvSpPr>
          <p:cNvPr id="3" name="Title 2"/>
          <p:cNvSpPr>
            <a:spLocks noGrp="1"/>
          </p:cNvSpPr>
          <p:nvPr>
            <p:ph type="title"/>
          </p:nvPr>
        </p:nvSpPr>
        <p:spPr>
          <a:xfrm>
            <a:off x="457200" y="-87089"/>
            <a:ext cx="8229600" cy="1139825"/>
          </a:xfrm>
        </p:spPr>
        <p:txBody>
          <a:bodyPr/>
          <a:lstStyle/>
          <a:p>
            <a:r>
              <a:rPr lang="en-US" dirty="0" smtClean="0"/>
              <a:t>Trench Warfare Characteristics</a:t>
            </a:r>
            <a:endParaRPr lang="en-US" dirty="0"/>
          </a:p>
        </p:txBody>
      </p:sp>
      <p:pic>
        <p:nvPicPr>
          <p:cNvPr id="64514" name="Picture 2" descr="http://www.wereldoorlog1418.nl/warpictures/battlefield01/images/19-arras-kw77.jpg"/>
          <p:cNvPicPr>
            <a:picLocks noChangeAspect="1" noChangeArrowheads="1"/>
          </p:cNvPicPr>
          <p:nvPr/>
        </p:nvPicPr>
        <p:blipFill>
          <a:blip r:embed="rId2" cstate="print"/>
          <a:srcRect/>
          <a:stretch>
            <a:fillRect/>
          </a:stretch>
        </p:blipFill>
        <p:spPr bwMode="auto">
          <a:xfrm>
            <a:off x="4355976" y="1417638"/>
            <a:ext cx="4648200" cy="3151322"/>
          </a:xfrm>
          <a:prstGeom prst="rect">
            <a:avLst/>
          </a:prstGeom>
          <a:noFill/>
        </p:spPr>
      </p:pic>
    </p:spTree>
    <p:extLst>
      <p:ext uri="{BB962C8B-B14F-4D97-AF65-F5344CB8AC3E}">
        <p14:creationId xmlns:p14="http://schemas.microsoft.com/office/powerpoint/2010/main" val="2239554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36712"/>
            <a:ext cx="8229600" cy="4530725"/>
          </a:xfrm>
        </p:spPr>
        <p:txBody>
          <a:bodyPr/>
          <a:lstStyle/>
          <a:p>
            <a:r>
              <a:rPr lang="en-US" dirty="0" smtClean="0"/>
              <a:t>Soldiers fought, ate and slept in trenches.</a:t>
            </a:r>
          </a:p>
          <a:p>
            <a:r>
              <a:rPr lang="en-US" dirty="0" smtClean="0"/>
              <a:t>Insect infestations and rats.</a:t>
            </a:r>
          </a:p>
          <a:p>
            <a:r>
              <a:rPr lang="en-US" dirty="0" smtClean="0"/>
              <a:t>Disease, fever, flu, trench foot.</a:t>
            </a:r>
            <a:endParaRPr lang="en-US" dirty="0"/>
          </a:p>
        </p:txBody>
      </p:sp>
      <p:sp>
        <p:nvSpPr>
          <p:cNvPr id="3" name="Title 2"/>
          <p:cNvSpPr>
            <a:spLocks noGrp="1"/>
          </p:cNvSpPr>
          <p:nvPr>
            <p:ph type="title"/>
          </p:nvPr>
        </p:nvSpPr>
        <p:spPr>
          <a:xfrm>
            <a:off x="457200" y="-159097"/>
            <a:ext cx="8229600" cy="1139825"/>
          </a:xfrm>
        </p:spPr>
        <p:txBody>
          <a:bodyPr/>
          <a:lstStyle/>
          <a:p>
            <a:r>
              <a:rPr lang="en-US" dirty="0" smtClean="0"/>
              <a:t>Trench Conditions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419600" y="3114018"/>
            <a:ext cx="4724400" cy="3743982"/>
          </a:xfrm>
          <a:prstGeom prst="rect">
            <a:avLst/>
          </a:prstGeom>
          <a:noFill/>
          <a:ln w="9525">
            <a:noFill/>
            <a:round/>
            <a:headEnd/>
            <a:tailEnd/>
          </a:ln>
        </p:spPr>
      </p:pic>
    </p:spTree>
    <p:extLst>
      <p:ext uri="{BB962C8B-B14F-4D97-AF65-F5344CB8AC3E}">
        <p14:creationId xmlns:p14="http://schemas.microsoft.com/office/powerpoint/2010/main" val="20356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1371600" y="533400"/>
            <a:ext cx="7548944" cy="5667375"/>
          </a:xfrm>
          <a:prstGeom prst="rect">
            <a:avLst/>
          </a:prstGeom>
          <a:noFill/>
          <a:ln w="9525">
            <a:noFill/>
            <a:round/>
            <a:headEnd/>
            <a:tailEnd/>
          </a:ln>
        </p:spPr>
      </p:pic>
    </p:spTree>
    <p:extLst>
      <p:ext uri="{BB962C8B-B14F-4D97-AF65-F5344CB8AC3E}">
        <p14:creationId xmlns:p14="http://schemas.microsoft.com/office/powerpoint/2010/main" val="293418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3568" y="44624"/>
            <a:ext cx="7772400" cy="1371600"/>
          </a:xfrm>
        </p:spPr>
        <p:txBody>
          <a:bodyPr>
            <a:noAutofit/>
          </a:bodyPr>
          <a:lstStyle/>
          <a:p>
            <a:pPr algn="ctr" eaLnBrk="1" fontAlgn="auto" hangingPunct="1">
              <a:spcAft>
                <a:spcPts val="0"/>
              </a:spcAft>
              <a:defRPr/>
            </a:pPr>
            <a:r>
              <a:rPr lang="en-US" altLang="en-US" sz="4800" dirty="0" smtClean="0">
                <a:solidFill>
                  <a:schemeClr val="accent1">
                    <a:satMod val="150000"/>
                  </a:schemeClr>
                </a:solidFill>
              </a:rPr>
              <a:t>Canada’s Response to WWI:</a:t>
            </a:r>
            <a:br>
              <a:rPr lang="en-US" altLang="en-US" sz="4800" dirty="0" smtClean="0">
                <a:solidFill>
                  <a:schemeClr val="accent1">
                    <a:satMod val="150000"/>
                  </a:schemeClr>
                </a:solidFill>
              </a:rPr>
            </a:br>
            <a:r>
              <a:rPr lang="en-US" altLang="en-US" sz="4800" dirty="0" smtClean="0">
                <a:solidFill>
                  <a:schemeClr val="accent1">
                    <a:satMod val="150000"/>
                  </a:schemeClr>
                </a:solidFill>
              </a:rPr>
              <a:t>The War Measures Act</a:t>
            </a:r>
          </a:p>
        </p:txBody>
      </p:sp>
      <p:sp>
        <p:nvSpPr>
          <p:cNvPr id="10243" name="Rectangle 3"/>
          <p:cNvSpPr>
            <a:spLocks noGrp="1" noChangeArrowheads="1"/>
          </p:cNvSpPr>
          <p:nvPr>
            <p:ph idx="1"/>
          </p:nvPr>
        </p:nvSpPr>
        <p:spPr>
          <a:xfrm>
            <a:off x="-71438" y="1628800"/>
            <a:ext cx="9323388" cy="5184180"/>
          </a:xfrm>
        </p:spPr>
        <p:txBody>
          <a:bodyPr rtlCol="0">
            <a:normAutofit lnSpcReduction="10000"/>
          </a:bodyPr>
          <a:lstStyle/>
          <a:p>
            <a:pPr marL="438912" indent="-320040" eaLnBrk="1" fontAlgn="auto" hangingPunct="1">
              <a:lnSpc>
                <a:spcPct val="90000"/>
              </a:lnSpc>
              <a:spcBef>
                <a:spcPts val="0"/>
              </a:spcBef>
              <a:spcAft>
                <a:spcPts val="0"/>
              </a:spcAft>
              <a:buFont typeface="Wingdings 2"/>
              <a:buChar char=""/>
              <a:defRPr/>
            </a:pPr>
            <a:r>
              <a:rPr lang="en-US" altLang="en-US" sz="2800" dirty="0" smtClean="0"/>
              <a:t>PM Borden introduced the </a:t>
            </a:r>
            <a:r>
              <a:rPr lang="en-US" altLang="en-US" sz="2800" b="1" dirty="0" smtClean="0"/>
              <a:t>War Measures Act</a:t>
            </a:r>
            <a:r>
              <a:rPr lang="en-US" altLang="en-US" sz="2800" dirty="0" smtClean="0"/>
              <a:t> almost immediately after war was declared.</a:t>
            </a:r>
          </a:p>
          <a:p>
            <a:pPr marL="438912" indent="-320040" eaLnBrk="1" fontAlgn="auto" hangingPunct="1">
              <a:lnSpc>
                <a:spcPct val="90000"/>
              </a:lnSpc>
              <a:spcBef>
                <a:spcPts val="0"/>
              </a:spcBef>
              <a:spcAft>
                <a:spcPts val="0"/>
              </a:spcAft>
              <a:buFont typeface="Wingdings 2"/>
              <a:buChar char=""/>
              <a:defRPr/>
            </a:pPr>
            <a:endParaRPr lang="en-US" altLang="en-US" sz="2800" dirty="0" smtClean="0"/>
          </a:p>
          <a:p>
            <a:pPr marL="438912" indent="-320040" eaLnBrk="1" fontAlgn="auto" hangingPunct="1">
              <a:lnSpc>
                <a:spcPct val="90000"/>
              </a:lnSpc>
              <a:spcBef>
                <a:spcPts val="0"/>
              </a:spcBef>
              <a:spcAft>
                <a:spcPts val="0"/>
              </a:spcAft>
              <a:buFont typeface="Wingdings 2"/>
              <a:buChar char=""/>
              <a:defRPr/>
            </a:pPr>
            <a:r>
              <a:rPr lang="en-US" altLang="en-US" sz="2800" dirty="0" smtClean="0"/>
              <a:t>This granted the Canadian government the authority to do everything necessary “for the security, </a:t>
            </a:r>
            <a:r>
              <a:rPr lang="en-US" altLang="en-US" sz="2800" dirty="0" err="1" smtClean="0"/>
              <a:t>defence</a:t>
            </a:r>
            <a:r>
              <a:rPr lang="en-US" altLang="en-US" sz="2800" dirty="0" smtClean="0"/>
              <a:t>, peace, order, and welfare of Canada.”</a:t>
            </a:r>
          </a:p>
          <a:p>
            <a:pPr marL="438912" indent="-320040" eaLnBrk="1" fontAlgn="auto" hangingPunct="1">
              <a:lnSpc>
                <a:spcPct val="90000"/>
              </a:lnSpc>
              <a:spcBef>
                <a:spcPts val="0"/>
              </a:spcBef>
              <a:spcAft>
                <a:spcPts val="0"/>
              </a:spcAft>
              <a:buFont typeface="Wingdings 2"/>
              <a:buChar char=""/>
              <a:defRPr/>
            </a:pPr>
            <a:endParaRPr lang="en-US" altLang="en-US" sz="2800" dirty="0" smtClean="0"/>
          </a:p>
          <a:p>
            <a:pPr marL="438912" indent="-320040" eaLnBrk="1" fontAlgn="auto" hangingPunct="1">
              <a:lnSpc>
                <a:spcPct val="90000"/>
              </a:lnSpc>
              <a:spcBef>
                <a:spcPts val="0"/>
              </a:spcBef>
              <a:spcAft>
                <a:spcPts val="0"/>
              </a:spcAft>
              <a:buFont typeface="Wingdings 2"/>
              <a:buChar char=""/>
              <a:defRPr/>
            </a:pPr>
            <a:r>
              <a:rPr lang="en-US" altLang="en-US" sz="2800" dirty="0" smtClean="0"/>
              <a:t>The act also gave the gov’t power to strip ordinary Canadians of their </a:t>
            </a:r>
            <a:r>
              <a:rPr lang="en-US" altLang="en-US" sz="2800" b="1" dirty="0" smtClean="0"/>
              <a:t>civil liberties</a:t>
            </a:r>
            <a:r>
              <a:rPr lang="en-US" altLang="en-US" sz="2800" dirty="0" smtClean="0"/>
              <a:t>.</a:t>
            </a:r>
          </a:p>
          <a:p>
            <a:pPr marL="438912" indent="-320040" eaLnBrk="1" fontAlgn="auto" hangingPunct="1">
              <a:lnSpc>
                <a:spcPct val="90000"/>
              </a:lnSpc>
              <a:spcBef>
                <a:spcPts val="0"/>
              </a:spcBef>
              <a:spcAft>
                <a:spcPts val="0"/>
              </a:spcAft>
              <a:buFont typeface="Wingdings 2"/>
              <a:buChar char=""/>
              <a:defRPr/>
            </a:pPr>
            <a:endParaRPr lang="en-US" altLang="en-US" sz="2800" dirty="0" smtClean="0"/>
          </a:p>
          <a:p>
            <a:pPr marL="438912" indent="-320040" eaLnBrk="1" fontAlgn="auto" hangingPunct="1">
              <a:lnSpc>
                <a:spcPct val="90000"/>
              </a:lnSpc>
              <a:spcBef>
                <a:spcPts val="0"/>
              </a:spcBef>
              <a:spcAft>
                <a:spcPts val="0"/>
              </a:spcAft>
              <a:buFont typeface="Wingdings 2"/>
              <a:buChar char=""/>
              <a:defRPr/>
            </a:pPr>
            <a:r>
              <a:rPr lang="en-US" altLang="en-US" sz="2800" dirty="0" smtClean="0"/>
              <a:t>Many German’s and Austro-Hungarians were treated harshly under this act having to carry identification cards and over 8000 were held in isolation in </a:t>
            </a:r>
            <a:r>
              <a:rPr lang="en-US" altLang="en-US" sz="2800" b="1" dirty="0" smtClean="0"/>
              <a:t>internment camps</a:t>
            </a:r>
            <a:r>
              <a:rPr lang="en-US" altLang="en-US" b="1" dirty="0" smtClean="0"/>
              <a:t>.</a:t>
            </a:r>
            <a:endParaRPr lang="en-US" altLang="en-US" dirty="0" smtClean="0"/>
          </a:p>
          <a:p>
            <a:pPr marL="438912" indent="-320040" eaLnBrk="1" fontAlgn="auto" hangingPunct="1">
              <a:lnSpc>
                <a:spcPct val="90000"/>
              </a:lnSpc>
              <a:spcBef>
                <a:spcPts val="0"/>
              </a:spcBef>
              <a:spcAft>
                <a:spcPts val="0"/>
              </a:spcAft>
              <a:buFont typeface="Wingdings 2"/>
              <a:buChar char=""/>
              <a:defRPr/>
            </a:pPr>
            <a:endParaRPr lang="en-US" altLang="en-US"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16632"/>
            <a:ext cx="7772400" cy="1371600"/>
          </a:xfrm>
        </p:spPr>
        <p:txBody>
          <a:bodyPr>
            <a:normAutofit fontScale="90000"/>
          </a:bodyPr>
          <a:lstStyle/>
          <a:p>
            <a:pPr algn="ctr" eaLnBrk="1" fontAlgn="auto" hangingPunct="1">
              <a:spcAft>
                <a:spcPts val="0"/>
              </a:spcAft>
              <a:defRPr/>
            </a:pPr>
            <a:r>
              <a:rPr lang="en-US" altLang="en-US" dirty="0" smtClean="0">
                <a:solidFill>
                  <a:schemeClr val="accent1">
                    <a:satMod val="150000"/>
                  </a:schemeClr>
                </a:solidFill>
              </a:rPr>
              <a:t>Significant Battles for Canada:  </a:t>
            </a:r>
            <a:r>
              <a:rPr lang="en-US" altLang="en-US" dirty="0" err="1" smtClean="0">
                <a:solidFill>
                  <a:schemeClr val="accent1">
                    <a:satMod val="150000"/>
                  </a:schemeClr>
                </a:solidFill>
              </a:rPr>
              <a:t>Vimy</a:t>
            </a:r>
            <a:r>
              <a:rPr lang="en-US" altLang="en-US" dirty="0" smtClean="0">
                <a:solidFill>
                  <a:schemeClr val="accent1">
                    <a:satMod val="150000"/>
                  </a:schemeClr>
                </a:solidFill>
              </a:rPr>
              <a:t> Ridge</a:t>
            </a:r>
          </a:p>
        </p:txBody>
      </p:sp>
      <p:sp>
        <p:nvSpPr>
          <p:cNvPr id="54275" name="Rectangle 3"/>
          <p:cNvSpPr>
            <a:spLocks noGrp="1" noChangeArrowheads="1"/>
          </p:cNvSpPr>
          <p:nvPr>
            <p:ph idx="1"/>
          </p:nvPr>
        </p:nvSpPr>
        <p:spPr/>
        <p:txBody>
          <a:bodyPr/>
          <a:lstStyle/>
          <a:p>
            <a:pPr eaLnBrk="1" hangingPunct="1">
              <a:lnSpc>
                <a:spcPct val="90000"/>
              </a:lnSpc>
            </a:pPr>
            <a:r>
              <a:rPr lang="en-US" altLang="en-US" smtClean="0"/>
              <a:t>April 9, 1917</a:t>
            </a:r>
          </a:p>
          <a:p>
            <a:pPr eaLnBrk="1" hangingPunct="1">
              <a:lnSpc>
                <a:spcPct val="90000"/>
              </a:lnSpc>
            </a:pPr>
            <a:r>
              <a:rPr lang="en-US" altLang="en-US" smtClean="0"/>
              <a:t>Canadian troops led by General Julian Byng</a:t>
            </a:r>
          </a:p>
          <a:p>
            <a:pPr eaLnBrk="1" hangingPunct="1">
              <a:lnSpc>
                <a:spcPct val="90000"/>
              </a:lnSpc>
            </a:pPr>
            <a:r>
              <a:rPr lang="en-US" altLang="en-US" smtClean="0"/>
              <a:t>Byng developed strategies for attack, trained and rehearsed movements of troops</a:t>
            </a:r>
          </a:p>
          <a:p>
            <a:pPr eaLnBrk="1" hangingPunct="1">
              <a:lnSpc>
                <a:spcPct val="90000"/>
              </a:lnSpc>
            </a:pPr>
            <a:r>
              <a:rPr lang="en-US" altLang="en-US" smtClean="0"/>
              <a:t>Canadian troops followed plan of attack and in less then 2 hours completed their objectives</a:t>
            </a:r>
          </a:p>
          <a:p>
            <a:pPr eaLnBrk="1" hangingPunct="1">
              <a:lnSpc>
                <a:spcPct val="90000"/>
              </a:lnSpc>
            </a:pPr>
            <a:r>
              <a:rPr lang="en-US" altLang="en-US" smtClean="0"/>
              <a:t>April 10 Canadian troops captured the highest point of the ridge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8000" dirty="0" err="1" smtClean="0"/>
              <a:t>Vimy</a:t>
            </a:r>
            <a:r>
              <a:rPr lang="en-US" sz="8000" dirty="0" smtClean="0"/>
              <a:t> Ridge</a:t>
            </a:r>
            <a:endParaRPr lang="en-US" sz="8000" dirty="0"/>
          </a:p>
        </p:txBody>
      </p:sp>
      <p:sp>
        <p:nvSpPr>
          <p:cNvPr id="55299" name="Content Placeholder 2"/>
          <p:cNvSpPr>
            <a:spLocks noGrp="1"/>
          </p:cNvSpPr>
          <p:nvPr>
            <p:ph idx="1"/>
          </p:nvPr>
        </p:nvSpPr>
        <p:spPr/>
        <p:txBody>
          <a:bodyPr/>
          <a:lstStyle/>
          <a:p>
            <a:endParaRPr lang="en-US" altLang="en-US" smtClean="0"/>
          </a:p>
        </p:txBody>
      </p:sp>
      <p:pic>
        <p:nvPicPr>
          <p:cNvPr id="55300" name="Picture 2" descr="https://upload.wikimedia.org/wikipedia/commons/d/d0/The_Battle_of_Vimy_Rid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08113"/>
            <a:ext cx="914400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850" y="188913"/>
            <a:ext cx="8229600" cy="774700"/>
          </a:xfrm>
        </p:spPr>
        <p:txBody>
          <a:bodyPr/>
          <a:lstStyle/>
          <a:p>
            <a:pPr eaLnBrk="1" hangingPunct="1"/>
            <a:r>
              <a:rPr lang="en-US" altLang="en-US" smtClean="0"/>
              <a:t>Militarism	</a:t>
            </a:r>
          </a:p>
        </p:txBody>
      </p:sp>
      <p:sp>
        <p:nvSpPr>
          <p:cNvPr id="31747" name="Rectangle 3"/>
          <p:cNvSpPr>
            <a:spLocks noGrp="1" noChangeArrowheads="1"/>
          </p:cNvSpPr>
          <p:nvPr>
            <p:ph type="body" sz="half" idx="1"/>
          </p:nvPr>
        </p:nvSpPr>
        <p:spPr>
          <a:xfrm>
            <a:off x="250825" y="836613"/>
            <a:ext cx="4033838" cy="4530725"/>
          </a:xfrm>
        </p:spPr>
        <p:txBody>
          <a:bodyPr/>
          <a:lstStyle/>
          <a:p>
            <a:pPr eaLnBrk="1" hangingPunct="1">
              <a:buFont typeface="Wingdings" panose="05000000000000000000" pitchFamily="2" charset="2"/>
              <a:buChar char="n"/>
            </a:pPr>
            <a:r>
              <a:rPr lang="en-US" altLang="zh-CN" sz="2000" smtClean="0"/>
              <a:t>Situation in which military interests dominate government policy</a:t>
            </a:r>
          </a:p>
          <a:p>
            <a:pPr eaLnBrk="1" hangingPunct="1">
              <a:buFont typeface="Wingdings" panose="05000000000000000000" pitchFamily="2" charset="2"/>
              <a:buChar char="n"/>
            </a:pPr>
            <a:r>
              <a:rPr lang="en-US" altLang="zh-CN" sz="2000" smtClean="0"/>
              <a:t>All men aged 18-60 in Germany, England, France, Russia and Italy were fully trained and prepared for service in the army</a:t>
            </a:r>
          </a:p>
          <a:p>
            <a:pPr eaLnBrk="1" hangingPunct="1">
              <a:buFont typeface="Wingdings" panose="05000000000000000000" pitchFamily="2" charset="2"/>
              <a:buChar char="n"/>
            </a:pPr>
            <a:r>
              <a:rPr lang="en-US" altLang="zh-CN" sz="2000" smtClean="0"/>
              <a:t>Armed conflict (war) viewed as an acceptable solution to solving problems</a:t>
            </a:r>
          </a:p>
          <a:p>
            <a:pPr eaLnBrk="1" hangingPunct="1">
              <a:lnSpc>
                <a:spcPct val="90000"/>
              </a:lnSpc>
              <a:buFont typeface="Wingdings" panose="05000000000000000000" pitchFamily="2" charset="2"/>
              <a:buChar char="n"/>
            </a:pPr>
            <a:r>
              <a:rPr lang="en-US" altLang="en-US" sz="2000" smtClean="0"/>
              <a:t>Both Germany and Great Britain were engaged in an “arms race”, much like the US and the Soviet Union during the Cold War</a:t>
            </a:r>
          </a:p>
        </p:txBody>
      </p:sp>
      <p:pic>
        <p:nvPicPr>
          <p:cNvPr id="31748" name="Picture 4" descr="militaris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64163" y="908050"/>
            <a:ext cx="3314700" cy="2214563"/>
          </a:xfrm>
          <a:noFill/>
        </p:spPr>
      </p:pic>
      <p:pic>
        <p:nvPicPr>
          <p:cNvPr id="31749" name="Picture 6" descr="dreadnou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3500438"/>
            <a:ext cx="210185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militaris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500438"/>
            <a:ext cx="194468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0"/>
          <p:cNvSpPr txBox="1">
            <a:spLocks noChangeArrowheads="1"/>
          </p:cNvSpPr>
          <p:nvPr/>
        </p:nvSpPr>
        <p:spPr bwMode="auto">
          <a:xfrm>
            <a:off x="4067175" y="6237288"/>
            <a:ext cx="2519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800">
                <a:latin typeface="Verdana" panose="020B0604030504040204" pitchFamily="34" charset="0"/>
              </a:rPr>
              <a:t>HMS Dreadnought</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altLang="en-US" dirty="0" smtClean="0">
                <a:solidFill>
                  <a:schemeClr val="accent1">
                    <a:satMod val="150000"/>
                  </a:schemeClr>
                </a:solidFill>
              </a:rPr>
              <a:t>Significant Battles for Canada:  </a:t>
            </a:r>
            <a:r>
              <a:rPr lang="en-US" altLang="en-US" dirty="0" err="1" smtClean="0">
                <a:solidFill>
                  <a:schemeClr val="accent1">
                    <a:satMod val="150000"/>
                  </a:schemeClr>
                </a:solidFill>
              </a:rPr>
              <a:t>Vimy</a:t>
            </a:r>
            <a:r>
              <a:rPr lang="en-US" altLang="en-US" dirty="0" smtClean="0">
                <a:solidFill>
                  <a:schemeClr val="accent1">
                    <a:satMod val="150000"/>
                  </a:schemeClr>
                </a:solidFill>
              </a:rPr>
              <a:t> Ridge</a:t>
            </a:r>
          </a:p>
        </p:txBody>
      </p:sp>
      <p:sp>
        <p:nvSpPr>
          <p:cNvPr id="56323" name="Rectangle 3"/>
          <p:cNvSpPr>
            <a:spLocks noGrp="1" noChangeArrowheads="1"/>
          </p:cNvSpPr>
          <p:nvPr>
            <p:ph idx="1"/>
          </p:nvPr>
        </p:nvSpPr>
        <p:spPr>
          <a:xfrm>
            <a:off x="-36513" y="1556023"/>
            <a:ext cx="9433049" cy="5113337"/>
          </a:xfrm>
        </p:spPr>
        <p:txBody>
          <a:bodyPr/>
          <a:lstStyle/>
          <a:p>
            <a:pPr eaLnBrk="1" hangingPunct="1"/>
            <a:r>
              <a:rPr lang="en-US" altLang="en-US" sz="3500" dirty="0" smtClean="0"/>
              <a:t>Canadians gained more ground, took more prisoners, and captured more artillery then any previous British offensive in the entire war</a:t>
            </a:r>
          </a:p>
          <a:p>
            <a:pPr eaLnBrk="1" hangingPunct="1"/>
            <a:r>
              <a:rPr lang="en-US" altLang="en-US" sz="3500" dirty="0" smtClean="0"/>
              <a:t>Cost of victory was high:  7000wounded, 3500 killed</a:t>
            </a:r>
          </a:p>
          <a:p>
            <a:pPr eaLnBrk="1" hangingPunct="1"/>
            <a:r>
              <a:rPr lang="en-US" altLang="en-US" sz="3500" dirty="0" smtClean="0"/>
              <a:t>The Victory marked a Canadian milestone and contributed to a sense of national identity.</a:t>
            </a:r>
          </a:p>
          <a:p>
            <a:pPr eaLnBrk="1" hangingPunct="1"/>
            <a:r>
              <a:rPr lang="en-US" altLang="en-US" sz="3500" dirty="0" smtClean="0">
                <a:solidFill>
                  <a:srgbClr val="FF0000"/>
                </a:solidFill>
              </a:rPr>
              <a:t>Debate: should we spend $$ on memorials?</a:t>
            </a:r>
          </a:p>
          <a:p>
            <a:pPr eaLnBrk="1" hangingPunct="1"/>
            <a:endParaRPr lang="en-US" altLang="en-US" sz="35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US"/>
          </a:p>
        </p:txBody>
      </p:sp>
      <p:sp>
        <p:nvSpPr>
          <p:cNvPr id="57347" name="Content Placeholder 2"/>
          <p:cNvSpPr>
            <a:spLocks noGrp="1"/>
          </p:cNvSpPr>
          <p:nvPr>
            <p:ph idx="1"/>
          </p:nvPr>
        </p:nvSpPr>
        <p:spPr/>
        <p:txBody>
          <a:bodyPr/>
          <a:lstStyle/>
          <a:p>
            <a:endParaRPr lang="en-US" altLang="en-US" smtClean="0"/>
          </a:p>
        </p:txBody>
      </p:sp>
      <p:pic>
        <p:nvPicPr>
          <p:cNvPr id="57348" name="Picture 2" descr="http://www.veterans.gc.ca/images/geomapping/original/Vimy%20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457200" y="5509413"/>
            <a:ext cx="8229600" cy="1252728"/>
          </a:xfrm>
          <a:prstGeom prst="rect">
            <a:avLst/>
          </a:prstGeom>
        </p:spPr>
        <p:txBody>
          <a:bodyPr rIns="4572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algn="ctr" eaLnBrk="1" fontAlgn="auto" hangingPunct="1">
              <a:spcAft>
                <a:spcPts val="0"/>
              </a:spcAft>
              <a:defRPr/>
            </a:pPr>
            <a:r>
              <a:rPr lang="en-US" altLang="en-US" sz="4800" dirty="0" err="1" smtClean="0">
                <a:solidFill>
                  <a:schemeClr val="accent1">
                    <a:satMod val="150000"/>
                  </a:schemeClr>
                </a:solidFill>
              </a:rPr>
              <a:t>Vimy</a:t>
            </a:r>
            <a:r>
              <a:rPr lang="en-US" altLang="en-US" sz="4800" dirty="0" smtClean="0">
                <a:solidFill>
                  <a:schemeClr val="accent1">
                    <a:satMod val="150000"/>
                  </a:schemeClr>
                </a:solidFill>
              </a:rPr>
              <a:t> Ridge Memorial, France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TOMB OF THE UNKNOWN SOLDIER, OTTAWA </a:t>
            </a:r>
            <a:endParaRPr lang="en-US" dirty="0"/>
          </a:p>
        </p:txBody>
      </p:sp>
      <p:sp>
        <p:nvSpPr>
          <p:cNvPr id="58371" name="Content Placeholder 2"/>
          <p:cNvSpPr>
            <a:spLocks noGrp="1"/>
          </p:cNvSpPr>
          <p:nvPr>
            <p:ph idx="1"/>
          </p:nvPr>
        </p:nvSpPr>
        <p:spPr/>
        <p:txBody>
          <a:bodyPr/>
          <a:lstStyle/>
          <a:p>
            <a:endParaRPr lang="en-US" altLang="en-US" smtClean="0"/>
          </a:p>
        </p:txBody>
      </p:sp>
      <p:pic>
        <p:nvPicPr>
          <p:cNvPr id="58372" name="Picture 2" descr="https://i.ytimg.com/vi/jhqKXjPhhdM/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408113"/>
            <a:ext cx="6065837"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4" name="Picture 6" descr="https://upload.wikimedia.org/wikipedia/commons/4/4c/Unknown_Sold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4775"/>
            <a:ext cx="9283700" cy="69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7334"/>
                                        </p:tgtEl>
                                        <p:attrNameLst>
                                          <p:attrName>style.visibility</p:attrName>
                                        </p:attrNameLst>
                                      </p:cBhvr>
                                      <p:to>
                                        <p:strVal val="visible"/>
                                      </p:to>
                                    </p:set>
                                    <p:animEffect transition="in" filter="fade">
                                      <p:cBhvr>
                                        <p:cTn id="7" dur="500"/>
                                        <p:tgtEl>
                                          <p:spTgt spid="227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US"/>
          </a:p>
        </p:txBody>
      </p:sp>
      <p:sp>
        <p:nvSpPr>
          <p:cNvPr id="61443" name="Content Placeholder 2"/>
          <p:cNvSpPr>
            <a:spLocks noGrp="1"/>
          </p:cNvSpPr>
          <p:nvPr>
            <p:ph idx="1"/>
          </p:nvPr>
        </p:nvSpPr>
        <p:spPr/>
        <p:txBody>
          <a:bodyPr/>
          <a:lstStyle/>
          <a:p>
            <a:endParaRPr lang="en-US" altLang="en-US" smtClean="0"/>
          </a:p>
        </p:txBody>
      </p:sp>
      <p:pic>
        <p:nvPicPr>
          <p:cNvPr id="61444" name="Picture 2" descr="https://media.timeout.com/images/25800/617/347/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4763"/>
            <a:ext cx="91598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u="sng" dirty="0">
                <a:hlinkClick r:id="rId2"/>
              </a:rPr>
              <a:t>https://</a:t>
            </a:r>
            <a:r>
              <a:rPr lang="en-US" u="sng" dirty="0" smtClean="0">
                <a:hlinkClick r:id="rId2"/>
              </a:rPr>
              <a:t>www.youtube.com/watch?v=NWF2JBb1bvM</a:t>
            </a:r>
            <a:endParaRPr lang="en-US" u="sng" dirty="0"/>
          </a:p>
          <a:p>
            <a:endParaRPr lang="en-US" u="sng" dirty="0" smtClean="0"/>
          </a:p>
          <a:p>
            <a:r>
              <a:rPr lang="en-US" u="sng" smtClean="0"/>
              <a:t>Sainsburys</a:t>
            </a:r>
            <a:endParaRPr lang="en-CA"/>
          </a:p>
        </p:txBody>
      </p:sp>
    </p:spTree>
    <p:extLst>
      <p:ext uri="{BB962C8B-B14F-4D97-AF65-F5344CB8AC3E}">
        <p14:creationId xmlns:p14="http://schemas.microsoft.com/office/powerpoint/2010/main" val="16273242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pPr algn="ctr" eaLnBrk="1" fontAlgn="auto" hangingPunct="1">
              <a:spcAft>
                <a:spcPts val="0"/>
              </a:spcAft>
              <a:defRPr/>
            </a:pPr>
            <a:r>
              <a:rPr lang="en-US" altLang="en-US" sz="9600" dirty="0" smtClean="0">
                <a:solidFill>
                  <a:schemeClr val="accent1">
                    <a:satMod val="150000"/>
                  </a:schemeClr>
                </a:solidFill>
              </a:rPr>
              <a:t>War in the Air</a:t>
            </a:r>
          </a:p>
        </p:txBody>
      </p:sp>
      <p:sp>
        <p:nvSpPr>
          <p:cNvPr id="62467" name="Rectangle 3"/>
          <p:cNvSpPr>
            <a:spLocks noGrp="1" noChangeArrowheads="1"/>
          </p:cNvSpPr>
          <p:nvPr>
            <p:ph idx="1"/>
          </p:nvPr>
        </p:nvSpPr>
        <p:spPr>
          <a:xfrm>
            <a:off x="34925" y="1557338"/>
            <a:ext cx="8858250" cy="5184775"/>
          </a:xfrm>
        </p:spPr>
        <p:txBody>
          <a:bodyPr/>
          <a:lstStyle/>
          <a:p>
            <a:pPr eaLnBrk="1" hangingPunct="1"/>
            <a:r>
              <a:rPr lang="en-US" altLang="en-US" sz="4000" smtClean="0"/>
              <a:t>New technology added the ability to scout enemy lines, discover positions and drop bombs on land and at sea.</a:t>
            </a:r>
          </a:p>
          <a:p>
            <a:pPr eaLnBrk="1" hangingPunct="1"/>
            <a:r>
              <a:rPr lang="en-US" altLang="en-US" sz="4000" smtClean="0"/>
              <a:t>Billy Bishop was Canada’s most famous flying “ace” with 72 kills</a:t>
            </a:r>
          </a:p>
          <a:p>
            <a:pPr eaLnBrk="1" hangingPunct="1"/>
            <a:r>
              <a:rPr lang="en-US" altLang="en-US" sz="4000" smtClean="0"/>
              <a:t>Gave Canadians hope, something positive to talk about as realities of the war began to arrive on the home front.</a:t>
            </a:r>
          </a:p>
          <a:p>
            <a:pPr eaLnBrk="1" hangingPunct="1"/>
            <a:endParaRPr lang="en-US" altLang="en-US" sz="40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US" dirty="0"/>
          </a:p>
        </p:txBody>
      </p:sp>
      <p:pic>
        <p:nvPicPr>
          <p:cNvPr id="63491" name="Picture 2" descr="http://i10.photobucket.com/albums/a108/Gregvan/AirWarStoriesN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4716463"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2" name="Picture 4" descr="https://s-media-cache-ak0.pinimg.com/736x/64/c6/51/64c6510108fd55b84a4c6c606423a0d6.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776288"/>
            <a:ext cx="9151938" cy="6081712"/>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2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Autofit/>
          </a:bodyPr>
          <a:lstStyle/>
          <a:p>
            <a:pPr algn="ctr" eaLnBrk="1" fontAlgn="auto" hangingPunct="1">
              <a:spcAft>
                <a:spcPts val="0"/>
              </a:spcAft>
              <a:defRPr/>
            </a:pPr>
            <a:r>
              <a:rPr lang="en-US" altLang="en-US" sz="11500" dirty="0" smtClean="0">
                <a:solidFill>
                  <a:schemeClr val="accent1">
                    <a:satMod val="150000"/>
                  </a:schemeClr>
                </a:solidFill>
              </a:rPr>
              <a:t>War at Sea</a:t>
            </a:r>
          </a:p>
        </p:txBody>
      </p:sp>
      <p:sp>
        <p:nvSpPr>
          <p:cNvPr id="64515" name="Rectangle 3"/>
          <p:cNvSpPr>
            <a:spLocks noGrp="1" noChangeArrowheads="1"/>
          </p:cNvSpPr>
          <p:nvPr>
            <p:ph idx="1"/>
          </p:nvPr>
        </p:nvSpPr>
        <p:spPr>
          <a:xfrm>
            <a:off x="107950" y="1628775"/>
            <a:ext cx="9036050" cy="5229225"/>
          </a:xfrm>
        </p:spPr>
        <p:txBody>
          <a:bodyPr/>
          <a:lstStyle/>
          <a:p>
            <a:pPr eaLnBrk="1" hangingPunct="1">
              <a:lnSpc>
                <a:spcPct val="90000"/>
              </a:lnSpc>
            </a:pPr>
            <a:r>
              <a:rPr lang="en-US" altLang="en-US" sz="3600" smtClean="0"/>
              <a:t>German U-boats were a threat to British supply route across the Atlantic</a:t>
            </a:r>
          </a:p>
          <a:p>
            <a:pPr eaLnBrk="1" hangingPunct="1">
              <a:lnSpc>
                <a:spcPct val="90000"/>
              </a:lnSpc>
            </a:pPr>
            <a:r>
              <a:rPr lang="en-US" altLang="en-US" sz="3600" smtClean="0"/>
              <a:t>Canada’s merchant marines were given the task of bringing munitions and food supplies across the Atlantic to Britain</a:t>
            </a:r>
          </a:p>
          <a:p>
            <a:pPr eaLnBrk="1" hangingPunct="1">
              <a:lnSpc>
                <a:spcPct val="90000"/>
              </a:lnSpc>
            </a:pPr>
            <a:r>
              <a:rPr lang="en-US" altLang="en-US" sz="3600" smtClean="0"/>
              <a:t>Halifax was a key base for refueling and repairing allied warships</a:t>
            </a:r>
          </a:p>
          <a:p>
            <a:pPr eaLnBrk="1" hangingPunct="1">
              <a:lnSpc>
                <a:spcPct val="90000"/>
              </a:lnSpc>
            </a:pPr>
            <a:r>
              <a:rPr lang="en-US" altLang="en-US" sz="3600" smtClean="0"/>
              <a:t>Merchant marines initially did not receive any veteran benefits after the war was over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8800" dirty="0" smtClean="0"/>
              <a:t>WAR AT SEA</a:t>
            </a:r>
            <a:endParaRPr lang="en-US" sz="8800" dirty="0"/>
          </a:p>
        </p:txBody>
      </p:sp>
      <p:sp>
        <p:nvSpPr>
          <p:cNvPr id="65539" name="Content Placeholder 2"/>
          <p:cNvSpPr>
            <a:spLocks noGrp="1"/>
          </p:cNvSpPr>
          <p:nvPr>
            <p:ph idx="1"/>
          </p:nvPr>
        </p:nvSpPr>
        <p:spPr/>
        <p:txBody>
          <a:bodyPr/>
          <a:lstStyle/>
          <a:p>
            <a:endParaRPr lang="en-US" altLang="en-US" smtClean="0"/>
          </a:p>
        </p:txBody>
      </p:sp>
      <p:pic>
        <p:nvPicPr>
          <p:cNvPr id="65540" name="Picture 2" descr="http://www.naval-history.net/PhotoWW1-12ssK26-1N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1466850"/>
            <a:ext cx="9242426"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fontAlgn="auto" hangingPunct="1">
              <a:spcAft>
                <a:spcPts val="0"/>
              </a:spcAft>
              <a:defRPr/>
            </a:pPr>
            <a:r>
              <a:rPr lang="en-US" altLang="en-US" smtClean="0">
                <a:solidFill>
                  <a:schemeClr val="accent1">
                    <a:satMod val="150000"/>
                  </a:schemeClr>
                </a:solidFill>
              </a:rPr>
              <a:t>Halifax Explosion</a:t>
            </a:r>
          </a:p>
        </p:txBody>
      </p:sp>
      <p:sp>
        <p:nvSpPr>
          <p:cNvPr id="66563" name="Rectangle 3"/>
          <p:cNvSpPr>
            <a:spLocks noGrp="1" noChangeArrowheads="1"/>
          </p:cNvSpPr>
          <p:nvPr>
            <p:ph idx="1"/>
          </p:nvPr>
        </p:nvSpPr>
        <p:spPr/>
        <p:txBody>
          <a:bodyPr/>
          <a:lstStyle/>
          <a:p>
            <a:pPr eaLnBrk="1" hangingPunct="1">
              <a:lnSpc>
                <a:spcPct val="90000"/>
              </a:lnSpc>
            </a:pPr>
            <a:r>
              <a:rPr lang="en-US" altLang="en-US" smtClean="0"/>
              <a:t>The collision between two ships in the Halifax harbour ignites an explosion un-matched until the dropping of atomic bombs on Japan at the end of WWII</a:t>
            </a:r>
          </a:p>
          <a:p>
            <a:pPr eaLnBrk="1" hangingPunct="1">
              <a:lnSpc>
                <a:spcPct val="90000"/>
              </a:lnSpc>
            </a:pPr>
            <a:r>
              <a:rPr lang="en-US" altLang="en-US" smtClean="0"/>
              <a:t>The explosion devastates the harbour</a:t>
            </a:r>
          </a:p>
          <a:p>
            <a:pPr eaLnBrk="1" hangingPunct="1">
              <a:lnSpc>
                <a:spcPct val="90000"/>
              </a:lnSpc>
            </a:pPr>
            <a:r>
              <a:rPr lang="en-US" altLang="en-US" smtClean="0"/>
              <a:t>Over 2000 are killed and 10,000 are injured in explosion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Imperialism</a:t>
            </a:r>
          </a:p>
        </p:txBody>
      </p:sp>
      <p:sp>
        <p:nvSpPr>
          <p:cNvPr id="32771" name="Rectangle 3"/>
          <p:cNvSpPr>
            <a:spLocks noGrp="1" noChangeArrowheads="1"/>
          </p:cNvSpPr>
          <p:nvPr>
            <p:ph type="body" sz="half" idx="1"/>
          </p:nvPr>
        </p:nvSpPr>
        <p:spPr/>
        <p:txBody>
          <a:bodyPr/>
          <a:lstStyle/>
          <a:p>
            <a:pPr eaLnBrk="1" hangingPunct="1">
              <a:lnSpc>
                <a:spcPct val="80000"/>
              </a:lnSpc>
              <a:buFont typeface="Wingdings" panose="05000000000000000000" pitchFamily="2" charset="2"/>
              <a:buChar char="n"/>
            </a:pPr>
            <a:r>
              <a:rPr lang="en-US" altLang="en-US" sz="2400" smtClean="0"/>
              <a:t>The practice of one country extending its control over the territory, political system, or economic life of another country</a:t>
            </a:r>
          </a:p>
          <a:p>
            <a:pPr lvl="1" eaLnBrk="1" hangingPunct="1">
              <a:lnSpc>
                <a:spcPct val="80000"/>
              </a:lnSpc>
            </a:pPr>
            <a:r>
              <a:rPr lang="en-US" altLang="en-US" sz="2000" smtClean="0"/>
              <a:t>Creating Empires</a:t>
            </a:r>
          </a:p>
          <a:p>
            <a:pPr eaLnBrk="1" hangingPunct="1">
              <a:lnSpc>
                <a:spcPct val="80000"/>
              </a:lnSpc>
              <a:buFont typeface="Wingdings" panose="05000000000000000000" pitchFamily="2" charset="2"/>
              <a:buChar char="n"/>
            </a:pPr>
            <a:r>
              <a:rPr lang="en-US" altLang="en-US" sz="2400" smtClean="0"/>
              <a:t>European countries were competing for territories throughout Africa and Asia</a:t>
            </a:r>
          </a:p>
          <a:p>
            <a:pPr eaLnBrk="1" hangingPunct="1">
              <a:lnSpc>
                <a:spcPct val="80000"/>
              </a:lnSpc>
              <a:buFont typeface="Wingdings" panose="05000000000000000000" pitchFamily="2" charset="2"/>
              <a:buChar char="n"/>
            </a:pPr>
            <a:r>
              <a:rPr lang="en-US" altLang="en-US" sz="2400" smtClean="0"/>
              <a:t>Tensions at home increased at home as a result of actions abroad </a:t>
            </a:r>
          </a:p>
        </p:txBody>
      </p:sp>
      <p:pic>
        <p:nvPicPr>
          <p:cNvPr id="32772" name="Picture 4" descr="imperialis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00563" y="1412875"/>
            <a:ext cx="4464050" cy="4824413"/>
          </a:xfrm>
          <a:noFill/>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US"/>
          </a:p>
        </p:txBody>
      </p:sp>
      <p:sp>
        <p:nvSpPr>
          <p:cNvPr id="67587" name="Content Placeholder 2"/>
          <p:cNvSpPr>
            <a:spLocks noGrp="1"/>
          </p:cNvSpPr>
          <p:nvPr>
            <p:ph idx="1"/>
          </p:nvPr>
        </p:nvSpPr>
        <p:spPr/>
        <p:txBody>
          <a:bodyPr/>
          <a:lstStyle/>
          <a:p>
            <a:endParaRPr lang="en-US" altLang="en-US" smtClean="0"/>
          </a:p>
        </p:txBody>
      </p:sp>
      <p:pic>
        <p:nvPicPr>
          <p:cNvPr id="67588" name="Picture 2" descr="https://upload.wikimedia.org/wikipedia/commons/5/52/Bedford_Magazine_Explosion,_Nova_Scotia,_Canada,_July_18,_19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703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descr="http://thechronicleherald.ca/sites/default/files/imagecache/slideshow_image/op_image/B97253699Z.120131205174317000GNN4AK6I.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5" y="0"/>
            <a:ext cx="55149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http://solarthermalworld.org/sites/gstec/files/imce/canada_map_k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127375"/>
            <a:ext cx="5545138"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z="6000" b="1" smtClean="0"/>
              <a:t>The War at Home</a:t>
            </a:r>
          </a:p>
        </p:txBody>
      </p:sp>
      <p:sp>
        <p:nvSpPr>
          <p:cNvPr id="22531" name="Rectangle 3"/>
          <p:cNvSpPr>
            <a:spLocks noGrp="1" noChangeArrowheads="1"/>
          </p:cNvSpPr>
          <p:nvPr>
            <p:ph idx="1"/>
          </p:nvPr>
        </p:nvSpPr>
        <p:spPr/>
        <p:txBody>
          <a:bodyPr rtlCol="0">
            <a:normAutofit fontScale="92500" lnSpcReduction="10000"/>
          </a:bodyPr>
          <a:lstStyle/>
          <a:p>
            <a:pPr marL="274320" indent="-274320" eaLnBrk="1" fontAlgn="auto" hangingPunct="1">
              <a:spcAft>
                <a:spcPts val="0"/>
              </a:spcAft>
              <a:defRPr/>
            </a:pPr>
            <a:r>
              <a:rPr lang="en-US" altLang="en-US" sz="2800" dirty="0" smtClean="0"/>
              <a:t>In order to raise money for the war, the Canadian government introduced a temporary </a:t>
            </a:r>
            <a:r>
              <a:rPr lang="en-US" altLang="en-US" sz="2800" b="1" dirty="0" smtClean="0"/>
              <a:t>income tax</a:t>
            </a:r>
            <a:r>
              <a:rPr lang="en-US" altLang="en-US" sz="2800" dirty="0" smtClean="0"/>
              <a:t> </a:t>
            </a:r>
          </a:p>
          <a:p>
            <a:pPr marL="274320" indent="-274320" eaLnBrk="1" fontAlgn="auto" hangingPunct="1">
              <a:spcAft>
                <a:spcPts val="0"/>
              </a:spcAft>
              <a:defRPr/>
            </a:pPr>
            <a:r>
              <a:rPr lang="en-US" altLang="en-US" sz="2800" dirty="0" smtClean="0"/>
              <a:t>The government also issued </a:t>
            </a:r>
            <a:r>
              <a:rPr lang="en-US" altLang="en-US" sz="2800" b="1" dirty="0" smtClean="0"/>
              <a:t>Victory bonds </a:t>
            </a:r>
            <a:r>
              <a:rPr lang="en-US" altLang="en-US" sz="2800" dirty="0" smtClean="0"/>
              <a:t>and used propaganda to encourage citizens to buy them</a:t>
            </a:r>
            <a:endParaRPr lang="en-US" altLang="en-US" sz="2800" b="1" dirty="0" smtClean="0"/>
          </a:p>
          <a:p>
            <a:pPr marL="274320" indent="-274320" eaLnBrk="1" fontAlgn="auto" hangingPunct="1">
              <a:spcAft>
                <a:spcPts val="0"/>
              </a:spcAft>
              <a:defRPr/>
            </a:pPr>
            <a:r>
              <a:rPr lang="en-US" altLang="en-US" sz="2800" dirty="0" smtClean="0"/>
              <a:t>Because of their success, bonds and income tax became permanent fixtures for Canadian citizens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z="6000" b="1" smtClean="0"/>
              <a:t>Women on the Homefront</a:t>
            </a:r>
          </a:p>
        </p:txBody>
      </p:sp>
      <p:sp>
        <p:nvSpPr>
          <p:cNvPr id="70659" name="Rectangle 3"/>
          <p:cNvSpPr>
            <a:spLocks noGrp="1" noChangeArrowheads="1"/>
          </p:cNvSpPr>
          <p:nvPr>
            <p:ph idx="1"/>
          </p:nvPr>
        </p:nvSpPr>
        <p:spPr>
          <a:xfrm>
            <a:off x="1403350" y="2492375"/>
            <a:ext cx="6196013" cy="3603625"/>
          </a:xfrm>
        </p:spPr>
        <p:txBody>
          <a:bodyPr/>
          <a:lstStyle/>
          <a:p>
            <a:pPr eaLnBrk="1" hangingPunct="1"/>
            <a:r>
              <a:rPr lang="en-US" altLang="en-US" smtClean="0"/>
              <a:t>Women took jobs where ever there was a labour shortage:  machine shops, metal foundries, munitions plants, aircraft factories and shipyards</a:t>
            </a:r>
          </a:p>
          <a:p>
            <a:pPr eaLnBrk="1" hangingPunct="1"/>
            <a:r>
              <a:rPr lang="en-US" altLang="en-US" smtClean="0"/>
              <a:t>Even though women worked along side men, they were paid only half the wages men received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z="4800" b="1" smtClean="0"/>
              <a:t>Conscription Crisis</a:t>
            </a:r>
          </a:p>
        </p:txBody>
      </p:sp>
      <p:sp>
        <p:nvSpPr>
          <p:cNvPr id="71683" name="Rectangle 3"/>
          <p:cNvSpPr>
            <a:spLocks noGrp="1" noChangeArrowheads="1"/>
          </p:cNvSpPr>
          <p:nvPr>
            <p:ph idx="1"/>
          </p:nvPr>
        </p:nvSpPr>
        <p:spPr/>
        <p:txBody>
          <a:bodyPr/>
          <a:lstStyle/>
          <a:p>
            <a:pPr eaLnBrk="1" hangingPunct="1"/>
            <a:r>
              <a:rPr lang="en-US" altLang="en-US" sz="2800" smtClean="0"/>
              <a:t>When the war began, PM Borden promised no conscription</a:t>
            </a:r>
          </a:p>
          <a:p>
            <a:pPr eaLnBrk="1" hangingPunct="1"/>
            <a:r>
              <a:rPr lang="en-US" altLang="en-US" sz="2800" smtClean="0"/>
              <a:t>By 1917, volunteer enlistment had dropped and troops were still needed</a:t>
            </a:r>
          </a:p>
          <a:p>
            <a:pPr eaLnBrk="1" hangingPunct="1"/>
            <a:r>
              <a:rPr lang="en-US" altLang="en-US" sz="2800" smtClean="0"/>
              <a:t>Borden introduced </a:t>
            </a:r>
            <a:r>
              <a:rPr lang="en-US" altLang="en-US" sz="2800" b="1" smtClean="0"/>
              <a:t>Military Services Act</a:t>
            </a:r>
            <a:r>
              <a:rPr lang="en-US" altLang="en-US" sz="2800" smtClean="0"/>
              <a:t>:  Compulsory military service for all men between 20-45</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95375" y="549275"/>
            <a:ext cx="6964363" cy="1201738"/>
          </a:xfrm>
        </p:spPr>
        <p:txBody>
          <a:bodyPr/>
          <a:lstStyle/>
          <a:p>
            <a:pPr eaLnBrk="1" fontAlgn="auto" hangingPunct="1">
              <a:spcAft>
                <a:spcPts val="0"/>
              </a:spcAft>
              <a:defRPr/>
            </a:pPr>
            <a:r>
              <a:rPr lang="en-US" altLang="en-US" sz="5400" b="1" dirty="0" smtClean="0">
                <a:solidFill>
                  <a:schemeClr val="accent1">
                    <a:satMod val="150000"/>
                  </a:schemeClr>
                </a:solidFill>
              </a:rPr>
              <a:t>Conscription Crises</a:t>
            </a:r>
          </a:p>
        </p:txBody>
      </p:sp>
      <p:sp>
        <p:nvSpPr>
          <p:cNvPr id="72707" name="Rectangle 3"/>
          <p:cNvSpPr>
            <a:spLocks noGrp="1" noChangeArrowheads="1"/>
          </p:cNvSpPr>
          <p:nvPr>
            <p:ph idx="1"/>
          </p:nvPr>
        </p:nvSpPr>
        <p:spPr>
          <a:xfrm>
            <a:off x="1463675" y="1625600"/>
            <a:ext cx="6196013" cy="3603625"/>
          </a:xfrm>
        </p:spPr>
        <p:txBody>
          <a:bodyPr/>
          <a:lstStyle/>
          <a:p>
            <a:pPr eaLnBrk="1" hangingPunct="1"/>
            <a:r>
              <a:rPr lang="en-US" altLang="en-US" sz="3200" smtClean="0"/>
              <a:t>Majority of French Canadians objected </a:t>
            </a:r>
          </a:p>
          <a:p>
            <a:pPr eaLnBrk="1" hangingPunct="1"/>
            <a:r>
              <a:rPr lang="en-US" altLang="en-US" sz="3200" smtClean="0"/>
              <a:t>They felt the Act was forcing them to fight a war that was not theirs</a:t>
            </a:r>
          </a:p>
          <a:p>
            <a:pPr eaLnBrk="1" hangingPunct="1"/>
            <a:r>
              <a:rPr lang="en-US" altLang="en-US" sz="3200" smtClean="0"/>
              <a:t>They felt enough money had been spent and lives lost</a:t>
            </a:r>
          </a:p>
          <a:p>
            <a:pPr eaLnBrk="1" hangingPunct="1"/>
            <a:r>
              <a:rPr lang="en-US" altLang="en-US" sz="3200" smtClean="0"/>
              <a:t>Farmers and industrialists also opposed the Act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95375" y="333375"/>
            <a:ext cx="6964363" cy="1201738"/>
          </a:xfrm>
        </p:spPr>
        <p:txBody>
          <a:bodyPr/>
          <a:lstStyle/>
          <a:p>
            <a:pPr eaLnBrk="1" fontAlgn="auto" hangingPunct="1">
              <a:spcAft>
                <a:spcPts val="0"/>
              </a:spcAft>
              <a:defRPr/>
            </a:pPr>
            <a:r>
              <a:rPr lang="en-US" altLang="en-US" sz="6600" b="1" dirty="0" smtClean="0">
                <a:solidFill>
                  <a:schemeClr val="accent1">
                    <a:satMod val="150000"/>
                  </a:schemeClr>
                </a:solidFill>
              </a:rPr>
              <a:t>1917 Election</a:t>
            </a:r>
          </a:p>
        </p:txBody>
      </p:sp>
      <p:sp>
        <p:nvSpPr>
          <p:cNvPr id="73731" name="Rectangle 3"/>
          <p:cNvSpPr>
            <a:spLocks noGrp="1" noChangeArrowheads="1"/>
          </p:cNvSpPr>
          <p:nvPr>
            <p:ph idx="1"/>
          </p:nvPr>
        </p:nvSpPr>
        <p:spPr>
          <a:xfrm>
            <a:off x="685800" y="1600200"/>
            <a:ext cx="7772400" cy="4800600"/>
          </a:xfrm>
        </p:spPr>
        <p:txBody>
          <a:bodyPr/>
          <a:lstStyle/>
          <a:p>
            <a:pPr eaLnBrk="1" hangingPunct="1">
              <a:lnSpc>
                <a:spcPct val="90000"/>
              </a:lnSpc>
            </a:pPr>
            <a:r>
              <a:rPr lang="en-US" altLang="en-US" sz="2800" smtClean="0"/>
              <a:t>PM Borden passed two pieces of legislation to ensure re-election</a:t>
            </a:r>
          </a:p>
          <a:p>
            <a:pPr eaLnBrk="1" hangingPunct="1">
              <a:lnSpc>
                <a:spcPct val="90000"/>
              </a:lnSpc>
            </a:pPr>
            <a:r>
              <a:rPr lang="en-US" altLang="en-US" sz="2800" b="1" smtClean="0"/>
              <a:t>Military Voters Act</a:t>
            </a:r>
            <a:r>
              <a:rPr lang="en-US" altLang="en-US" sz="2800" smtClean="0"/>
              <a:t>:  allowed women and men serving overseas to vote</a:t>
            </a:r>
          </a:p>
          <a:p>
            <a:pPr eaLnBrk="1" hangingPunct="1">
              <a:lnSpc>
                <a:spcPct val="90000"/>
              </a:lnSpc>
            </a:pPr>
            <a:r>
              <a:rPr lang="en-US" altLang="en-US" sz="2800" b="1" smtClean="0"/>
              <a:t>War time Elections Act</a:t>
            </a:r>
            <a:r>
              <a:rPr lang="en-US" altLang="en-US" sz="2800" smtClean="0"/>
              <a:t>:  gave the vote to women directly related to servicemen</a:t>
            </a:r>
          </a:p>
          <a:p>
            <a:pPr eaLnBrk="1" hangingPunct="1">
              <a:lnSpc>
                <a:spcPct val="90000"/>
              </a:lnSpc>
            </a:pPr>
            <a:r>
              <a:rPr lang="en-US" altLang="en-US" sz="2800" smtClean="0"/>
              <a:t>Borden wins the election but conscription divides the country</a:t>
            </a:r>
          </a:p>
          <a:p>
            <a:pPr eaLnBrk="1" hangingPunct="1">
              <a:lnSpc>
                <a:spcPct val="90000"/>
              </a:lnSpc>
            </a:pPr>
            <a:r>
              <a:rPr lang="en-US" altLang="en-US" sz="2800" smtClean="0"/>
              <a:t>Only 24,000 troops are deployed to Europe and few saw any action as the war was nearly over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95375" y="333375"/>
            <a:ext cx="6964363" cy="1201738"/>
          </a:xfrm>
        </p:spPr>
        <p:txBody>
          <a:bodyPr/>
          <a:lstStyle/>
          <a:p>
            <a:pPr eaLnBrk="1" fontAlgn="auto" hangingPunct="1">
              <a:spcAft>
                <a:spcPts val="0"/>
              </a:spcAft>
              <a:defRPr/>
            </a:pPr>
            <a:r>
              <a:rPr lang="en-US" altLang="en-US" sz="6600" b="1" dirty="0" smtClean="0">
                <a:solidFill>
                  <a:schemeClr val="accent1">
                    <a:satMod val="150000"/>
                  </a:schemeClr>
                </a:solidFill>
              </a:rPr>
              <a:t>1917 Election</a:t>
            </a:r>
          </a:p>
        </p:txBody>
      </p:sp>
      <p:graphicFrame>
        <p:nvGraphicFramePr>
          <p:cNvPr id="2" name="Content Placeholder 1"/>
          <p:cNvGraphicFramePr>
            <a:graphicFrameLocks noGrp="1"/>
          </p:cNvGraphicFramePr>
          <p:nvPr>
            <p:ph idx="1"/>
          </p:nvPr>
        </p:nvGraphicFramePr>
        <p:xfrm>
          <a:off x="684213" y="1624013"/>
          <a:ext cx="7848600" cy="5045074"/>
        </p:xfrm>
        <a:graphic>
          <a:graphicData uri="http://schemas.openxmlformats.org/drawingml/2006/table">
            <a:tbl>
              <a:tblPr firstRow="1" firstCol="1" bandRow="1">
                <a:tableStyleId>{5C22544A-7EE6-4342-B048-85BDC9FD1C3A}</a:tableStyleId>
              </a:tblPr>
              <a:tblGrid>
                <a:gridCol w="1491127">
                  <a:extLst>
                    <a:ext uri="{9D8B030D-6E8A-4147-A177-3AD203B41FA5}">
                      <a16:colId xmlns:a16="http://schemas.microsoft.com/office/drawing/2014/main" val="20000"/>
                    </a:ext>
                  </a:extLst>
                </a:gridCol>
                <a:gridCol w="3127597">
                  <a:extLst>
                    <a:ext uri="{9D8B030D-6E8A-4147-A177-3AD203B41FA5}">
                      <a16:colId xmlns:a16="http://schemas.microsoft.com/office/drawing/2014/main" val="20001"/>
                    </a:ext>
                  </a:extLst>
                </a:gridCol>
                <a:gridCol w="3229876">
                  <a:extLst>
                    <a:ext uri="{9D8B030D-6E8A-4147-A177-3AD203B41FA5}">
                      <a16:colId xmlns:a16="http://schemas.microsoft.com/office/drawing/2014/main" val="20002"/>
                    </a:ext>
                  </a:extLst>
                </a:gridCol>
              </a:tblGrid>
              <a:tr h="1229737">
                <a:tc>
                  <a:txBody>
                    <a:bodyPr/>
                    <a:lstStyle/>
                    <a:p>
                      <a:pPr marL="0" marR="0" algn="ctr">
                        <a:lnSpc>
                          <a:spcPct val="115000"/>
                        </a:lnSpc>
                        <a:spcBef>
                          <a:spcPts val="0"/>
                        </a:spcBef>
                        <a:spcAft>
                          <a:spcPts val="0"/>
                        </a:spcAft>
                      </a:pPr>
                      <a:r>
                        <a:rPr lang="en-US" sz="2000" b="1" dirty="0">
                          <a:solidFill>
                            <a:schemeClr val="tx1"/>
                          </a:solidFill>
                          <a:effectLst/>
                        </a:rPr>
                        <a:t> </a:t>
                      </a:r>
                      <a:endParaRPr lang="en-US" sz="1600" b="1" dirty="0">
                        <a:solidFill>
                          <a:schemeClr val="tx1"/>
                        </a:solidFill>
                        <a:effectLst/>
                      </a:endParaRPr>
                    </a:p>
                    <a:p>
                      <a:pPr marL="0" marR="0" algn="ctr">
                        <a:lnSpc>
                          <a:spcPct val="115000"/>
                        </a:lnSpc>
                        <a:spcBef>
                          <a:spcPts val="0"/>
                        </a:spcBef>
                        <a:spcAft>
                          <a:spcPts val="0"/>
                        </a:spcAft>
                      </a:pPr>
                      <a:r>
                        <a:rPr lang="en-US" sz="2000" b="1" dirty="0">
                          <a:solidFill>
                            <a:schemeClr val="tx1"/>
                          </a:solidFill>
                          <a:effectLst/>
                        </a:rPr>
                        <a:t>Region</a:t>
                      </a:r>
                      <a:endParaRPr lang="en-US" sz="1600" b="1" dirty="0">
                        <a:solidFill>
                          <a:schemeClr val="tx1"/>
                        </a:solidFill>
                        <a:effectLst/>
                        <a:latin typeface="Calibri"/>
                        <a:ea typeface="Calibri"/>
                        <a:cs typeface="Times New Roman"/>
                      </a:endParaRPr>
                    </a:p>
                  </a:txBody>
                  <a:tcPr marL="68578" marR="68578" marT="0" marB="0"/>
                </a:tc>
                <a:tc>
                  <a:txBody>
                    <a:bodyPr/>
                    <a:lstStyle/>
                    <a:p>
                      <a:pPr marL="0" marR="0" algn="ctr">
                        <a:lnSpc>
                          <a:spcPct val="115000"/>
                        </a:lnSpc>
                        <a:spcBef>
                          <a:spcPts val="0"/>
                        </a:spcBef>
                        <a:spcAft>
                          <a:spcPts val="0"/>
                        </a:spcAft>
                      </a:pPr>
                      <a:endParaRPr lang="en-US" sz="1100" b="1" dirty="0" smtClean="0">
                        <a:solidFill>
                          <a:schemeClr val="tx1"/>
                        </a:solidFill>
                        <a:effectLst/>
                      </a:endParaRPr>
                    </a:p>
                    <a:p>
                      <a:pPr marL="0" marR="0" algn="ctr">
                        <a:lnSpc>
                          <a:spcPct val="115000"/>
                        </a:lnSpc>
                        <a:spcBef>
                          <a:spcPts val="0"/>
                        </a:spcBef>
                        <a:spcAft>
                          <a:spcPts val="0"/>
                        </a:spcAft>
                      </a:pPr>
                      <a:r>
                        <a:rPr lang="en-US" sz="2000" b="1" dirty="0" smtClean="0">
                          <a:solidFill>
                            <a:schemeClr val="tx1"/>
                          </a:solidFill>
                          <a:effectLst/>
                        </a:rPr>
                        <a:t>Union </a:t>
                      </a:r>
                      <a:r>
                        <a:rPr lang="en-US" sz="2000" b="1" dirty="0">
                          <a:solidFill>
                            <a:schemeClr val="tx1"/>
                          </a:solidFill>
                          <a:effectLst/>
                        </a:rPr>
                        <a:t>Government (Conservative, Borden</a:t>
                      </a:r>
                      <a:r>
                        <a:rPr lang="en-US" sz="2000" b="1" dirty="0" smtClean="0">
                          <a:solidFill>
                            <a:schemeClr val="tx1"/>
                          </a:solidFill>
                          <a:effectLst/>
                        </a:rPr>
                        <a:t>)</a:t>
                      </a:r>
                    </a:p>
                    <a:p>
                      <a:pPr marL="0" marR="0" algn="ctr">
                        <a:lnSpc>
                          <a:spcPct val="115000"/>
                        </a:lnSpc>
                        <a:spcBef>
                          <a:spcPts val="0"/>
                        </a:spcBef>
                        <a:spcAft>
                          <a:spcPts val="0"/>
                        </a:spcAft>
                      </a:pPr>
                      <a:endParaRPr lang="en-US" sz="1800" b="1" dirty="0">
                        <a:solidFill>
                          <a:schemeClr val="tx1"/>
                        </a:solidFill>
                        <a:effectLst/>
                        <a:latin typeface="Calibri"/>
                        <a:ea typeface="Calibri"/>
                        <a:cs typeface="Times New Roman"/>
                      </a:endParaRPr>
                    </a:p>
                  </a:txBody>
                  <a:tcPr marL="68578" marR="68578" marT="0" marB="0"/>
                </a:tc>
                <a:tc>
                  <a:txBody>
                    <a:bodyPr/>
                    <a:lstStyle/>
                    <a:p>
                      <a:pPr marL="0" marR="0" algn="ctr">
                        <a:lnSpc>
                          <a:spcPct val="115000"/>
                        </a:lnSpc>
                        <a:spcBef>
                          <a:spcPts val="0"/>
                        </a:spcBef>
                        <a:spcAft>
                          <a:spcPts val="0"/>
                        </a:spcAft>
                      </a:pPr>
                      <a:endParaRPr lang="en-US" sz="1100" b="1" dirty="0" smtClean="0">
                        <a:solidFill>
                          <a:schemeClr val="tx1"/>
                        </a:solidFill>
                        <a:effectLst/>
                      </a:endParaRPr>
                    </a:p>
                    <a:p>
                      <a:pPr marL="0" marR="0" algn="ctr">
                        <a:lnSpc>
                          <a:spcPct val="115000"/>
                        </a:lnSpc>
                        <a:spcBef>
                          <a:spcPts val="0"/>
                        </a:spcBef>
                        <a:spcAft>
                          <a:spcPts val="0"/>
                        </a:spcAft>
                      </a:pPr>
                      <a:r>
                        <a:rPr lang="en-US" sz="2000" b="1" dirty="0" smtClean="0">
                          <a:solidFill>
                            <a:schemeClr val="tx1"/>
                          </a:solidFill>
                          <a:effectLst/>
                        </a:rPr>
                        <a:t>Liberal </a:t>
                      </a:r>
                      <a:r>
                        <a:rPr lang="en-US" sz="2000" b="1" dirty="0">
                          <a:solidFill>
                            <a:schemeClr val="tx1"/>
                          </a:solidFill>
                          <a:effectLst/>
                        </a:rPr>
                        <a:t>Government </a:t>
                      </a:r>
                      <a:endParaRPr lang="en-US" sz="1600" b="1" dirty="0">
                        <a:solidFill>
                          <a:schemeClr val="tx1"/>
                        </a:solidFill>
                        <a:effectLst/>
                      </a:endParaRPr>
                    </a:p>
                    <a:p>
                      <a:pPr marL="0" marR="0" algn="ctr">
                        <a:lnSpc>
                          <a:spcPct val="115000"/>
                        </a:lnSpc>
                        <a:spcBef>
                          <a:spcPts val="0"/>
                        </a:spcBef>
                        <a:spcAft>
                          <a:spcPts val="0"/>
                        </a:spcAft>
                      </a:pPr>
                      <a:r>
                        <a:rPr lang="en-US" sz="2000" b="1" dirty="0">
                          <a:solidFill>
                            <a:schemeClr val="tx1"/>
                          </a:solidFill>
                          <a:effectLst/>
                        </a:rPr>
                        <a:t>(Laurier)</a:t>
                      </a:r>
                      <a:endParaRPr lang="en-US" sz="1600" b="1" dirty="0">
                        <a:solidFill>
                          <a:schemeClr val="tx1"/>
                        </a:solidFill>
                        <a:effectLst/>
                        <a:latin typeface="Calibri"/>
                        <a:ea typeface="Calibri"/>
                        <a:cs typeface="Times New Roman"/>
                      </a:endParaRPr>
                    </a:p>
                  </a:txBody>
                  <a:tcPr marL="68578" marR="68578" marT="0" marB="0"/>
                </a:tc>
                <a:extLst>
                  <a:ext uri="{0D108BD9-81ED-4DB2-BD59-A6C34878D82A}">
                    <a16:rowId xmlns:a16="http://schemas.microsoft.com/office/drawing/2014/main" val="10000"/>
                  </a:ext>
                </a:extLst>
              </a:tr>
              <a:tr h="712891">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800" dirty="0" smtClean="0">
                          <a:effectLst/>
                        </a:rPr>
                        <a:t>Atlantic</a:t>
                      </a:r>
                    </a:p>
                    <a:p>
                      <a:pPr marL="0" marR="0" algn="ctr">
                        <a:lnSpc>
                          <a:spcPct val="115000"/>
                        </a:lnSpc>
                        <a:spcBef>
                          <a:spcPts val="0"/>
                        </a:spcBef>
                        <a:spcAft>
                          <a:spcPts val="0"/>
                        </a:spcAft>
                      </a:pPr>
                      <a:endParaRPr lang="en-US" sz="800" dirty="0">
                        <a:effectLst/>
                        <a:latin typeface="Calibri"/>
                        <a:ea typeface="Calibri"/>
                        <a:cs typeface="Times New Roman"/>
                      </a:endParaRPr>
                    </a:p>
                  </a:txBody>
                  <a:tcPr marL="68578" marR="68578"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800" dirty="0" smtClean="0">
                          <a:effectLst/>
                        </a:rPr>
                        <a:t>21</a:t>
                      </a:r>
                    </a:p>
                    <a:p>
                      <a:pPr marL="0" marR="0" algn="ctr">
                        <a:lnSpc>
                          <a:spcPct val="115000"/>
                        </a:lnSpc>
                        <a:spcBef>
                          <a:spcPts val="0"/>
                        </a:spcBef>
                        <a:spcAft>
                          <a:spcPts val="0"/>
                        </a:spcAft>
                      </a:pPr>
                      <a:endParaRPr lang="en-US" sz="1100" dirty="0">
                        <a:effectLst/>
                        <a:latin typeface="Calibri"/>
                        <a:ea typeface="Calibri"/>
                        <a:cs typeface="Times New Roman"/>
                      </a:endParaRPr>
                    </a:p>
                  </a:txBody>
                  <a:tcPr marL="68578" marR="68578"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800" dirty="0" smtClean="0">
                          <a:effectLst/>
                        </a:rPr>
                        <a:t>10</a:t>
                      </a:r>
                      <a:endParaRPr lang="en-US" sz="1100" dirty="0">
                        <a:effectLst/>
                        <a:latin typeface="Calibri"/>
                        <a:ea typeface="Calibri"/>
                        <a:cs typeface="Times New Roman"/>
                      </a:endParaRPr>
                    </a:p>
                  </a:txBody>
                  <a:tcPr marL="68578" marR="68578" marT="0" marB="0"/>
                </a:tc>
                <a:extLst>
                  <a:ext uri="{0D108BD9-81ED-4DB2-BD59-A6C34878D82A}">
                    <a16:rowId xmlns:a16="http://schemas.microsoft.com/office/drawing/2014/main" val="10001"/>
                  </a:ext>
                </a:extLst>
              </a:tr>
              <a:tr h="712891">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800" dirty="0" smtClean="0">
                          <a:effectLst/>
                        </a:rPr>
                        <a:t>Quebec</a:t>
                      </a:r>
                    </a:p>
                    <a:p>
                      <a:pPr marL="0" marR="0" algn="ctr">
                        <a:lnSpc>
                          <a:spcPct val="115000"/>
                        </a:lnSpc>
                        <a:spcBef>
                          <a:spcPts val="0"/>
                        </a:spcBef>
                        <a:spcAft>
                          <a:spcPts val="0"/>
                        </a:spcAft>
                      </a:pPr>
                      <a:endParaRPr lang="en-US" sz="1100" dirty="0">
                        <a:effectLst/>
                        <a:latin typeface="Calibri"/>
                        <a:ea typeface="Calibri"/>
                        <a:cs typeface="Times New Roman"/>
                      </a:endParaRPr>
                    </a:p>
                  </a:txBody>
                  <a:tcPr marL="68578" marR="68578"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800" dirty="0" smtClean="0">
                          <a:effectLst/>
                        </a:rPr>
                        <a:t>3</a:t>
                      </a:r>
                    </a:p>
                    <a:p>
                      <a:pPr marL="0" marR="0" algn="ctr">
                        <a:lnSpc>
                          <a:spcPct val="115000"/>
                        </a:lnSpc>
                        <a:spcBef>
                          <a:spcPts val="0"/>
                        </a:spcBef>
                        <a:spcAft>
                          <a:spcPts val="0"/>
                        </a:spcAft>
                      </a:pPr>
                      <a:endParaRPr lang="en-US" sz="1000" dirty="0">
                        <a:effectLst/>
                        <a:latin typeface="Calibri"/>
                        <a:ea typeface="Calibri"/>
                        <a:cs typeface="Times New Roman"/>
                      </a:endParaRPr>
                    </a:p>
                  </a:txBody>
                  <a:tcPr marL="68578" marR="68578" marT="0" marB="0"/>
                </a:tc>
                <a:tc>
                  <a:txBody>
                    <a:bodyPr/>
                    <a:lstStyle/>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r>
                        <a:rPr lang="en-US" sz="1800" dirty="0" smtClean="0">
                          <a:effectLst/>
                        </a:rPr>
                        <a:t>62</a:t>
                      </a:r>
                      <a:endParaRPr lang="en-US" sz="1100" dirty="0">
                        <a:effectLst/>
                        <a:latin typeface="Calibri"/>
                        <a:ea typeface="Calibri"/>
                        <a:cs typeface="Times New Roman"/>
                      </a:endParaRPr>
                    </a:p>
                  </a:txBody>
                  <a:tcPr marL="68578" marR="68578" marT="0" marB="0"/>
                </a:tc>
                <a:extLst>
                  <a:ext uri="{0D108BD9-81ED-4DB2-BD59-A6C34878D82A}">
                    <a16:rowId xmlns:a16="http://schemas.microsoft.com/office/drawing/2014/main" val="10002"/>
                  </a:ext>
                </a:extLst>
              </a:tr>
              <a:tr h="712891">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800" dirty="0" smtClean="0">
                          <a:effectLst/>
                        </a:rPr>
                        <a:t>Ontario</a:t>
                      </a:r>
                    </a:p>
                    <a:p>
                      <a:pPr marL="0" marR="0" algn="ctr">
                        <a:lnSpc>
                          <a:spcPct val="115000"/>
                        </a:lnSpc>
                        <a:spcBef>
                          <a:spcPts val="0"/>
                        </a:spcBef>
                        <a:spcAft>
                          <a:spcPts val="0"/>
                        </a:spcAft>
                      </a:pPr>
                      <a:endParaRPr lang="en-US" sz="1100" dirty="0">
                        <a:effectLst/>
                        <a:latin typeface="Calibri"/>
                        <a:ea typeface="Calibri"/>
                        <a:cs typeface="Times New Roman"/>
                      </a:endParaRPr>
                    </a:p>
                  </a:txBody>
                  <a:tcPr marL="68578" marR="68578"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800" dirty="0" smtClean="0">
                          <a:effectLst/>
                        </a:rPr>
                        <a:t>74</a:t>
                      </a:r>
                    </a:p>
                    <a:p>
                      <a:pPr marL="0" marR="0" algn="ctr">
                        <a:lnSpc>
                          <a:spcPct val="115000"/>
                        </a:lnSpc>
                        <a:spcBef>
                          <a:spcPts val="0"/>
                        </a:spcBef>
                        <a:spcAft>
                          <a:spcPts val="0"/>
                        </a:spcAft>
                      </a:pPr>
                      <a:endParaRPr lang="en-US" sz="1000" dirty="0">
                        <a:effectLst/>
                        <a:latin typeface="Calibri"/>
                        <a:ea typeface="Calibri"/>
                        <a:cs typeface="Times New Roman"/>
                      </a:endParaRPr>
                    </a:p>
                  </a:txBody>
                  <a:tcPr marL="68578" marR="68578"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800" dirty="0" smtClean="0">
                          <a:effectLst/>
                        </a:rPr>
                        <a:t>8</a:t>
                      </a:r>
                      <a:endParaRPr lang="en-US" sz="1100" dirty="0">
                        <a:effectLst/>
                        <a:latin typeface="Calibri"/>
                        <a:ea typeface="Calibri"/>
                        <a:cs typeface="Times New Roman"/>
                      </a:endParaRPr>
                    </a:p>
                  </a:txBody>
                  <a:tcPr marL="68578" marR="68578" marT="0" marB="0"/>
                </a:tc>
                <a:extLst>
                  <a:ext uri="{0D108BD9-81ED-4DB2-BD59-A6C34878D82A}">
                    <a16:rowId xmlns:a16="http://schemas.microsoft.com/office/drawing/2014/main" val="10003"/>
                  </a:ext>
                </a:extLst>
              </a:tr>
              <a:tr h="838332">
                <a:tc>
                  <a:txBody>
                    <a:bodyPr/>
                    <a:lstStyle/>
                    <a:p>
                      <a:pPr marL="0" marR="0" algn="ctr">
                        <a:lnSpc>
                          <a:spcPct val="115000"/>
                        </a:lnSpc>
                        <a:spcBef>
                          <a:spcPts val="0"/>
                        </a:spcBef>
                        <a:spcAft>
                          <a:spcPts val="0"/>
                        </a:spcAft>
                      </a:pPr>
                      <a:endParaRPr lang="en-US" sz="1800" dirty="0" smtClean="0">
                        <a:effectLst/>
                      </a:endParaRPr>
                    </a:p>
                    <a:p>
                      <a:pPr marL="0" marR="0" algn="ctr">
                        <a:lnSpc>
                          <a:spcPct val="115000"/>
                        </a:lnSpc>
                        <a:spcBef>
                          <a:spcPts val="0"/>
                        </a:spcBef>
                        <a:spcAft>
                          <a:spcPts val="0"/>
                        </a:spcAft>
                      </a:pPr>
                      <a:r>
                        <a:rPr lang="en-US" sz="1800" dirty="0" smtClean="0">
                          <a:effectLst/>
                        </a:rPr>
                        <a:t>West </a:t>
                      </a:r>
                    </a:p>
                    <a:p>
                      <a:pPr marL="0" marR="0" algn="ctr">
                        <a:lnSpc>
                          <a:spcPct val="115000"/>
                        </a:lnSpc>
                        <a:spcBef>
                          <a:spcPts val="0"/>
                        </a:spcBef>
                        <a:spcAft>
                          <a:spcPts val="0"/>
                        </a:spcAft>
                      </a:pPr>
                      <a:endParaRPr lang="en-US" sz="1100" dirty="0">
                        <a:effectLst/>
                        <a:latin typeface="Calibri"/>
                        <a:ea typeface="Calibri"/>
                        <a:cs typeface="Times New Roman"/>
                      </a:endParaRPr>
                    </a:p>
                  </a:txBody>
                  <a:tcPr marL="68578" marR="68578" marT="0" marB="0"/>
                </a:tc>
                <a:tc>
                  <a:txBody>
                    <a:bodyPr/>
                    <a:lstStyle/>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r>
                        <a:rPr lang="en-US" sz="1800" dirty="0" smtClean="0">
                          <a:effectLst/>
                        </a:rPr>
                        <a:t>54</a:t>
                      </a:r>
                      <a:endParaRPr lang="en-US" sz="1100" dirty="0">
                        <a:effectLst/>
                        <a:latin typeface="Calibri"/>
                        <a:ea typeface="Calibri"/>
                        <a:cs typeface="Times New Roman"/>
                      </a:endParaRPr>
                    </a:p>
                  </a:txBody>
                  <a:tcPr marL="68578" marR="68578"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800" dirty="0" smtClean="0">
                          <a:effectLst/>
                        </a:rPr>
                        <a:t>2</a:t>
                      </a:r>
                      <a:endParaRPr lang="en-US" sz="1100" dirty="0">
                        <a:effectLst/>
                        <a:latin typeface="Calibri"/>
                        <a:ea typeface="Calibri"/>
                        <a:cs typeface="Times New Roman"/>
                      </a:endParaRPr>
                    </a:p>
                  </a:txBody>
                  <a:tcPr marL="68578" marR="68578" marT="0" marB="0"/>
                </a:tc>
                <a:extLst>
                  <a:ext uri="{0D108BD9-81ED-4DB2-BD59-A6C34878D82A}">
                    <a16:rowId xmlns:a16="http://schemas.microsoft.com/office/drawing/2014/main" val="10004"/>
                  </a:ext>
                </a:extLst>
              </a:tr>
              <a:tr h="838332">
                <a:tc>
                  <a:txBody>
                    <a:bodyPr/>
                    <a:lstStyle/>
                    <a:p>
                      <a:pPr marL="0" marR="0" algn="ctr">
                        <a:lnSpc>
                          <a:spcPct val="115000"/>
                        </a:lnSpc>
                        <a:spcBef>
                          <a:spcPts val="0"/>
                        </a:spcBef>
                        <a:spcAft>
                          <a:spcPts val="0"/>
                        </a:spcAft>
                      </a:pPr>
                      <a:endParaRPr lang="en-US" sz="1800" dirty="0" smtClean="0">
                        <a:effectLst/>
                      </a:endParaRPr>
                    </a:p>
                    <a:p>
                      <a:pPr marL="0" marR="0" algn="ctr">
                        <a:lnSpc>
                          <a:spcPct val="115000"/>
                        </a:lnSpc>
                        <a:spcBef>
                          <a:spcPts val="0"/>
                        </a:spcBef>
                        <a:spcAft>
                          <a:spcPts val="0"/>
                        </a:spcAft>
                      </a:pPr>
                      <a:r>
                        <a:rPr lang="en-US" sz="1800" dirty="0" smtClean="0">
                          <a:effectLst/>
                        </a:rPr>
                        <a:t>Totals</a:t>
                      </a:r>
                    </a:p>
                    <a:p>
                      <a:pPr marL="0" marR="0" algn="ctr">
                        <a:lnSpc>
                          <a:spcPct val="115000"/>
                        </a:lnSpc>
                        <a:spcBef>
                          <a:spcPts val="0"/>
                        </a:spcBef>
                        <a:spcAft>
                          <a:spcPts val="0"/>
                        </a:spcAft>
                      </a:pPr>
                      <a:endParaRPr lang="en-US" sz="1100" dirty="0">
                        <a:effectLst/>
                        <a:latin typeface="Calibri"/>
                        <a:ea typeface="Calibri"/>
                        <a:cs typeface="Times New Roman"/>
                      </a:endParaRPr>
                    </a:p>
                  </a:txBody>
                  <a:tcPr marL="68578" marR="68578"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800" dirty="0" smtClean="0">
                          <a:effectLst/>
                        </a:rPr>
                        <a:t>152</a:t>
                      </a:r>
                      <a:endParaRPr lang="en-US" sz="1100" dirty="0">
                        <a:effectLst/>
                        <a:latin typeface="Calibri"/>
                        <a:ea typeface="Calibri"/>
                        <a:cs typeface="Times New Roman"/>
                      </a:endParaRPr>
                    </a:p>
                  </a:txBody>
                  <a:tcPr marL="68578" marR="68578"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800" dirty="0" smtClean="0">
                          <a:effectLst/>
                        </a:rPr>
                        <a:t>82</a:t>
                      </a:r>
                      <a:endParaRPr lang="en-US" sz="1100" dirty="0">
                        <a:effectLst/>
                        <a:latin typeface="Calibri"/>
                        <a:ea typeface="Calibri"/>
                        <a:cs typeface="Times New Roman"/>
                      </a:endParaRPr>
                    </a:p>
                  </a:txBody>
                  <a:tcPr marL="68578" marR="68578" marT="0" marB="0"/>
                </a:tc>
                <a:extLst>
                  <a:ext uri="{0D108BD9-81ED-4DB2-BD59-A6C34878D82A}">
                    <a16:rowId xmlns:a16="http://schemas.microsoft.com/office/drawing/2014/main" val="10005"/>
                  </a:ext>
                </a:extLst>
              </a:tr>
            </a:tbl>
          </a:graphicData>
        </a:graphic>
      </p:graphicFrame>
      <p:sp>
        <p:nvSpPr>
          <p:cNvPr id="74785" name="Rectangle 1"/>
          <p:cNvSpPr>
            <a:spLocks noChangeArrowheads="1"/>
          </p:cNvSpPr>
          <p:nvPr/>
        </p:nvSpPr>
        <p:spPr bwMode="auto">
          <a:xfrm>
            <a:off x="1793875" y="2733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spcBef>
                <a:spcPct val="0"/>
              </a:spcBef>
              <a:buClrTx/>
              <a:buSzTx/>
              <a:buFontTx/>
              <a:buNone/>
            </a:pPr>
            <a:endParaRPr lang="en-US" altLang="en-US" sz="180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ctr" eaLnBrk="1" fontAlgn="auto" hangingPunct="1">
              <a:spcAft>
                <a:spcPts val="0"/>
              </a:spcAft>
              <a:defRPr/>
            </a:pPr>
            <a:r>
              <a:rPr lang="en-US" altLang="en-US" dirty="0" smtClean="0">
                <a:solidFill>
                  <a:schemeClr val="accent1"/>
                </a:solidFill>
              </a:rPr>
              <a:t>Canada on the World Stage</a:t>
            </a:r>
          </a:p>
        </p:txBody>
      </p:sp>
      <p:sp>
        <p:nvSpPr>
          <p:cNvPr id="76803" name="Rectangle 3"/>
          <p:cNvSpPr>
            <a:spLocks noGrp="1" noChangeArrowheads="1"/>
          </p:cNvSpPr>
          <p:nvPr>
            <p:ph idx="1"/>
          </p:nvPr>
        </p:nvSpPr>
        <p:spPr>
          <a:xfrm>
            <a:off x="938213" y="2133600"/>
            <a:ext cx="7810500" cy="4608513"/>
          </a:xfrm>
        </p:spPr>
        <p:txBody>
          <a:bodyPr/>
          <a:lstStyle/>
          <a:p>
            <a:pPr marL="273050" indent="-273050" eaLnBrk="1" hangingPunct="1"/>
            <a:r>
              <a:rPr lang="en-US" altLang="en-US" sz="3200" smtClean="0"/>
              <a:t>PM Borden insists Canada receives its own seat at the </a:t>
            </a:r>
            <a:r>
              <a:rPr lang="en-US" altLang="en-US" sz="3200" b="1" smtClean="0"/>
              <a:t>Paris Peace Conference</a:t>
            </a:r>
            <a:endParaRPr lang="en-US" altLang="en-US" sz="3200" smtClean="0"/>
          </a:p>
          <a:p>
            <a:pPr marL="273050" indent="-273050" eaLnBrk="1" hangingPunct="1"/>
            <a:r>
              <a:rPr lang="en-US" altLang="en-US" sz="3200" smtClean="0"/>
              <a:t>Insists that Canada be among the leaders to sign the </a:t>
            </a:r>
            <a:r>
              <a:rPr lang="en-US" altLang="en-US" sz="3200" b="1" smtClean="0"/>
              <a:t>Treaty of Versailles</a:t>
            </a:r>
            <a:r>
              <a:rPr lang="en-US" altLang="en-US" sz="3200" smtClean="0"/>
              <a:t> which set out the terms of agreement for peace</a:t>
            </a:r>
          </a:p>
          <a:p>
            <a:pPr marL="273050" indent="-273050" eaLnBrk="1" hangingPunct="1"/>
            <a:r>
              <a:rPr lang="en-US" altLang="en-US" sz="3200" smtClean="0"/>
              <a:t>Participation at the Paris Peace Conference also guaranteed a seat and a vote in the newly formed </a:t>
            </a:r>
            <a:r>
              <a:rPr lang="en-US" altLang="en-US" sz="3200" b="1" smtClean="0"/>
              <a:t>League of Nations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eaLnBrk="1" fontAlgn="auto" hangingPunct="1">
              <a:spcAft>
                <a:spcPts val="0"/>
              </a:spcAft>
              <a:defRPr/>
            </a:pPr>
            <a:r>
              <a:rPr lang="en-US" altLang="en-US" sz="6600" dirty="0" smtClean="0">
                <a:solidFill>
                  <a:srgbClr val="FF0000"/>
                </a:solidFill>
              </a:rPr>
              <a:t>End of the War</a:t>
            </a:r>
          </a:p>
        </p:txBody>
      </p:sp>
      <p:sp>
        <p:nvSpPr>
          <p:cNvPr id="75779" name="Rectangle 3"/>
          <p:cNvSpPr>
            <a:spLocks noGrp="1" noChangeArrowheads="1"/>
          </p:cNvSpPr>
          <p:nvPr>
            <p:ph idx="1"/>
          </p:nvPr>
        </p:nvSpPr>
        <p:spPr>
          <a:xfrm>
            <a:off x="827088" y="1484313"/>
            <a:ext cx="7745412" cy="5184775"/>
          </a:xfrm>
        </p:spPr>
        <p:txBody>
          <a:bodyPr/>
          <a:lstStyle/>
          <a:p>
            <a:pPr eaLnBrk="1" hangingPunct="1"/>
            <a:r>
              <a:rPr lang="en-US" altLang="en-US" sz="4400" smtClean="0"/>
              <a:t>The last 100 days Canadian offensives among the most successful of allied forces</a:t>
            </a:r>
          </a:p>
          <a:p>
            <a:pPr eaLnBrk="1" hangingPunct="1"/>
            <a:r>
              <a:rPr lang="en-US" altLang="en-US" sz="4400" smtClean="0"/>
              <a:t>Central powers collapse by 1917 </a:t>
            </a:r>
          </a:p>
          <a:p>
            <a:pPr eaLnBrk="1" hangingPunct="1"/>
            <a:r>
              <a:rPr lang="en-US" altLang="en-US" sz="4400" smtClean="0"/>
              <a:t>Armistice is signed on November 11, 1917</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87450" y="333375"/>
            <a:ext cx="7634288" cy="1490663"/>
          </a:xfrm>
        </p:spPr>
        <p:txBody>
          <a:bodyPr/>
          <a:lstStyle/>
          <a:p>
            <a:pPr algn="ctr" eaLnBrk="1" fontAlgn="auto" hangingPunct="1">
              <a:spcAft>
                <a:spcPts val="0"/>
              </a:spcAft>
              <a:defRPr/>
            </a:pPr>
            <a:r>
              <a:rPr lang="en-US" altLang="en-US" dirty="0" smtClean="0">
                <a:solidFill>
                  <a:srgbClr val="FF0000"/>
                </a:solidFill>
              </a:rPr>
              <a:t>Canada and the Aftermath of the War</a:t>
            </a:r>
          </a:p>
        </p:txBody>
      </p:sp>
      <p:sp>
        <p:nvSpPr>
          <p:cNvPr id="77827" name="Rectangle 3"/>
          <p:cNvSpPr>
            <a:spLocks noGrp="1" noChangeArrowheads="1"/>
          </p:cNvSpPr>
          <p:nvPr>
            <p:ph idx="1"/>
          </p:nvPr>
        </p:nvSpPr>
        <p:spPr>
          <a:xfrm>
            <a:off x="971550" y="2205038"/>
            <a:ext cx="7704138" cy="4464050"/>
          </a:xfrm>
        </p:spPr>
        <p:txBody>
          <a:bodyPr/>
          <a:lstStyle/>
          <a:p>
            <a:pPr eaLnBrk="1" hangingPunct="1"/>
            <a:r>
              <a:rPr lang="en-US" altLang="en-US" sz="4800" smtClean="0"/>
              <a:t>Over 60,000 Canadians lost their lives in Europe</a:t>
            </a:r>
          </a:p>
          <a:p>
            <a:pPr eaLnBrk="1" hangingPunct="1"/>
            <a:r>
              <a:rPr lang="en-US" altLang="en-US" sz="4800" smtClean="0"/>
              <a:t>Returned home to the Spanish Flu that killed 50,000 Canadians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en-US" altLang="en-US" smtClean="0"/>
          </a:p>
        </p:txBody>
      </p:sp>
      <p:pic>
        <p:nvPicPr>
          <p:cNvPr id="5" name="Content Placeholder 4" descr="octo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260350"/>
            <a:ext cx="9144000" cy="653097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950" y="1916113"/>
            <a:ext cx="8785225" cy="4752975"/>
          </a:xfrm>
        </p:spPr>
        <p:txBody>
          <a:bodyPr/>
          <a:lstStyle/>
          <a:p>
            <a:pPr marL="457200" indent="-457200" eaLnBrk="1" fontAlgn="auto" hangingPunct="1">
              <a:spcAft>
                <a:spcPts val="0"/>
              </a:spcAft>
              <a:buFont typeface="Arial" panose="020B0604020202020204" pitchFamily="34" charset="0"/>
              <a:buChar char="•"/>
              <a:defRPr/>
            </a:pPr>
            <a:r>
              <a:rPr lang="en-US" sz="3600" b="1" dirty="0" smtClean="0"/>
              <a:t>1 in 7 Soldiers at the front lines DIED </a:t>
            </a:r>
          </a:p>
          <a:p>
            <a:pPr eaLnBrk="1" fontAlgn="auto" hangingPunct="1">
              <a:spcAft>
                <a:spcPts val="0"/>
              </a:spcAft>
              <a:defRPr/>
            </a:pPr>
            <a:r>
              <a:rPr lang="en-US" sz="3600" b="1" dirty="0" smtClean="0"/>
              <a:t>(9 Million)</a:t>
            </a:r>
          </a:p>
          <a:p>
            <a:pPr marL="457200" indent="-457200" eaLnBrk="1" fontAlgn="auto" hangingPunct="1">
              <a:spcAft>
                <a:spcPts val="0"/>
              </a:spcAft>
              <a:buFont typeface="Arial" panose="020B0604020202020204" pitchFamily="34" charset="0"/>
              <a:buChar char="•"/>
              <a:defRPr/>
            </a:pPr>
            <a:r>
              <a:rPr lang="en-US" sz="3600" b="1" dirty="0" smtClean="0"/>
              <a:t>1 in 3 Soldiers were DISABLED </a:t>
            </a:r>
          </a:p>
          <a:p>
            <a:pPr eaLnBrk="1" fontAlgn="auto" hangingPunct="1">
              <a:spcAft>
                <a:spcPts val="0"/>
              </a:spcAft>
              <a:defRPr/>
            </a:pPr>
            <a:r>
              <a:rPr lang="en-US" sz="3600" b="1" dirty="0" smtClean="0"/>
              <a:t>(22 Million)</a:t>
            </a:r>
          </a:p>
          <a:p>
            <a:pPr marL="457200" indent="-457200" eaLnBrk="1" fontAlgn="auto" hangingPunct="1">
              <a:spcAft>
                <a:spcPts val="0"/>
              </a:spcAft>
              <a:buFont typeface="Arial" panose="020B0604020202020204" pitchFamily="34" charset="0"/>
              <a:buChar char="•"/>
              <a:defRPr/>
            </a:pPr>
            <a:r>
              <a:rPr lang="en-US" sz="3600" b="1" dirty="0" smtClean="0"/>
              <a:t>$400,000,000,000 (400 Billion) in Estimated Damages</a:t>
            </a:r>
          </a:p>
          <a:p>
            <a:pPr marL="457200" indent="-457200" eaLnBrk="1" fontAlgn="auto" hangingPunct="1">
              <a:spcAft>
                <a:spcPts val="0"/>
              </a:spcAft>
              <a:buFont typeface="Arial" panose="020B0604020202020204" pitchFamily="34" charset="0"/>
              <a:buChar char="•"/>
              <a:defRPr/>
            </a:pPr>
            <a:r>
              <a:rPr lang="en-US" sz="3600" b="1" dirty="0" smtClean="0"/>
              <a:t>(With inflation that is $4 Trillion today)</a:t>
            </a:r>
          </a:p>
          <a:p>
            <a:pPr eaLnBrk="1" fontAlgn="auto" hangingPunct="1">
              <a:spcAft>
                <a:spcPts val="0"/>
              </a:spcAft>
              <a:defRPr/>
            </a:pPr>
            <a:endParaRPr lang="en-US" dirty="0"/>
          </a:p>
        </p:txBody>
      </p:sp>
      <p:sp>
        <p:nvSpPr>
          <p:cNvPr id="2" name="Title 1"/>
          <p:cNvSpPr>
            <a:spLocks noGrp="1"/>
          </p:cNvSpPr>
          <p:nvPr>
            <p:ph type="title"/>
          </p:nvPr>
        </p:nvSpPr>
        <p:spPr>
          <a:xfrm>
            <a:off x="2484438" y="974725"/>
            <a:ext cx="4175125" cy="701675"/>
          </a:xfrm>
        </p:spPr>
        <p:txBody>
          <a:bodyPr>
            <a:noAutofit/>
          </a:bodyPr>
          <a:lstStyle/>
          <a:p>
            <a:pPr eaLnBrk="1" fontAlgn="auto" hangingPunct="1">
              <a:spcAft>
                <a:spcPts val="0"/>
              </a:spcAft>
              <a:defRPr/>
            </a:pPr>
            <a:r>
              <a:rPr lang="en-US" sz="4400" dirty="0" smtClean="0">
                <a:solidFill>
                  <a:schemeClr val="bg1">
                    <a:lumMod val="75000"/>
                    <a:lumOff val="25000"/>
                  </a:schemeClr>
                </a:solidFill>
              </a:rPr>
              <a:t>Cost of War:</a:t>
            </a:r>
            <a:endParaRPr lang="en-US" sz="4400" dirty="0">
              <a:solidFill>
                <a:schemeClr val="bg1">
                  <a:lumMod val="75000"/>
                  <a:lumOff val="25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0528" y="304800"/>
            <a:ext cx="9324528" cy="1251992"/>
          </a:xfrm>
        </p:spPr>
        <p:txBody>
          <a:bodyPr>
            <a:noAutofit/>
          </a:bodyPr>
          <a:lstStyle/>
          <a:p>
            <a:pPr eaLnBrk="1" fontAlgn="auto" hangingPunct="1">
              <a:spcAft>
                <a:spcPts val="0"/>
              </a:spcAft>
              <a:defRPr/>
            </a:pPr>
            <a:r>
              <a:rPr lang="en-GB" altLang="en-US" sz="6600" dirty="0" smtClean="0"/>
              <a:t>World War I Casualties</a:t>
            </a:r>
          </a:p>
        </p:txBody>
      </p:sp>
      <p:graphicFrame>
        <p:nvGraphicFramePr>
          <p:cNvPr id="161795" name="Object 3"/>
          <p:cNvGraphicFramePr>
            <a:graphicFrameLocks noGrp="1" noChangeAspect="1"/>
          </p:cNvGraphicFramePr>
          <p:nvPr>
            <p:ph type="chart" idx="1"/>
          </p:nvPr>
        </p:nvGraphicFramePr>
        <p:xfrm>
          <a:off x="-4763" y="2205038"/>
          <a:ext cx="9115426" cy="4652962"/>
        </p:xfrm>
        <a:graphic>
          <a:graphicData uri="http://schemas.openxmlformats.org/presentationml/2006/ole">
            <mc:AlternateContent xmlns:mc="http://schemas.openxmlformats.org/markup-compatibility/2006">
              <mc:Choice xmlns:v="urn:schemas-microsoft-com:vml" Requires="v">
                <p:oleObj spid="_x0000_s79885" name="Chart" r:id="rId4" imgW="8172354" imgH="4171873" progId="MSGraph.Chart.8">
                  <p:embed followColorScheme="full"/>
                </p:oleObj>
              </mc:Choice>
              <mc:Fallback>
                <p:oleObj name="Chart" r:id="rId4" imgW="8172354" imgH="4171873"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2205038"/>
                        <a:ext cx="9115426"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1795"/>
                                        </p:tgtEl>
                                        <p:attrNameLst>
                                          <p:attrName>style.visibility</p:attrName>
                                        </p:attrNameLst>
                                      </p:cBhvr>
                                      <p:to>
                                        <p:strVal val="visible"/>
                                      </p:to>
                                    </p:set>
                                    <p:animEffect transition="in" filter="wipe(left)">
                                      <p:cBhvr>
                                        <p:cTn id="7" dur="500"/>
                                        <p:tgtEl>
                                          <p:spTgt spid="16179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61795" grpId="0" 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8"/>
            <a:ext cx="8229600" cy="1251062"/>
          </a:xfrm>
        </p:spPr>
        <p:txBody>
          <a:bodyPr>
            <a:noAutofit/>
          </a:bodyPr>
          <a:lstStyle/>
          <a:p>
            <a:pPr algn="ctr" eaLnBrk="1" fontAlgn="auto" hangingPunct="1">
              <a:spcAft>
                <a:spcPts val="0"/>
              </a:spcAft>
              <a:defRPr/>
            </a:pPr>
            <a:r>
              <a:rPr lang="en-US" sz="6000" u="sng" dirty="0" smtClean="0">
                <a:solidFill>
                  <a:schemeClr val="bg1"/>
                </a:solidFill>
              </a:rPr>
              <a:t>Collective Key Terms:	</a:t>
            </a:r>
            <a:endParaRPr lang="en-US" sz="6000" u="sng" dirty="0">
              <a:solidFill>
                <a:schemeClr val="bg1"/>
              </a:solidFill>
            </a:endParaRPr>
          </a:p>
        </p:txBody>
      </p:sp>
      <p:sp>
        <p:nvSpPr>
          <p:cNvPr id="3" name="Content Placeholder 2"/>
          <p:cNvSpPr>
            <a:spLocks noGrp="1"/>
          </p:cNvSpPr>
          <p:nvPr>
            <p:ph sz="half" idx="1"/>
          </p:nvPr>
        </p:nvSpPr>
        <p:spPr>
          <a:xfrm>
            <a:off x="180975" y="1556792"/>
            <a:ext cx="4535488" cy="5329238"/>
          </a:xfrm>
        </p:spPr>
        <p:txBody>
          <a:bodyPr rtlCol="0">
            <a:normAutofit fontScale="92500"/>
          </a:bodyPr>
          <a:lstStyle/>
          <a:p>
            <a:pPr marL="438912" indent="-320040" eaLnBrk="1" fontAlgn="auto" hangingPunct="1">
              <a:spcBef>
                <a:spcPts val="0"/>
              </a:spcBef>
              <a:spcAft>
                <a:spcPts val="0"/>
              </a:spcAft>
              <a:buFont typeface="Wingdings 2"/>
              <a:buChar char=""/>
              <a:defRPr/>
            </a:pPr>
            <a:r>
              <a:rPr lang="en-US" sz="3900" dirty="0" smtClean="0"/>
              <a:t>Armistice</a:t>
            </a:r>
          </a:p>
          <a:p>
            <a:pPr marL="438912" indent="-320040" eaLnBrk="1" fontAlgn="auto" hangingPunct="1">
              <a:spcBef>
                <a:spcPts val="0"/>
              </a:spcBef>
              <a:spcAft>
                <a:spcPts val="0"/>
              </a:spcAft>
              <a:buFont typeface="Wingdings 2"/>
              <a:buChar char=""/>
              <a:defRPr/>
            </a:pPr>
            <a:r>
              <a:rPr lang="en-US" sz="3900" dirty="0" smtClean="0"/>
              <a:t>Arms Race</a:t>
            </a:r>
          </a:p>
          <a:p>
            <a:pPr marL="438912" indent="-320040" eaLnBrk="1" fontAlgn="auto" hangingPunct="1">
              <a:spcBef>
                <a:spcPts val="0"/>
              </a:spcBef>
              <a:spcAft>
                <a:spcPts val="0"/>
              </a:spcAft>
              <a:buFont typeface="Wingdings 2"/>
              <a:buChar char=""/>
              <a:defRPr/>
            </a:pPr>
            <a:r>
              <a:rPr lang="en-US" sz="3900" dirty="0" smtClean="0"/>
              <a:t>Ultimatum</a:t>
            </a:r>
          </a:p>
          <a:p>
            <a:pPr marL="438912" indent="-320040" eaLnBrk="1" fontAlgn="auto" hangingPunct="1">
              <a:spcBef>
                <a:spcPts val="0"/>
              </a:spcBef>
              <a:spcAft>
                <a:spcPts val="0"/>
              </a:spcAft>
              <a:buFont typeface="Wingdings 2"/>
              <a:buChar char=""/>
              <a:defRPr/>
            </a:pPr>
            <a:r>
              <a:rPr lang="en-US" sz="3900" dirty="0" smtClean="0"/>
              <a:t>Two-Front War</a:t>
            </a:r>
          </a:p>
          <a:p>
            <a:pPr marL="438912" indent="-320040" eaLnBrk="1" fontAlgn="auto" hangingPunct="1">
              <a:spcBef>
                <a:spcPts val="0"/>
              </a:spcBef>
              <a:spcAft>
                <a:spcPts val="0"/>
              </a:spcAft>
              <a:buFont typeface="Wingdings 2"/>
              <a:buChar char=""/>
              <a:defRPr/>
            </a:pPr>
            <a:r>
              <a:rPr lang="en-US" sz="3900" dirty="0" smtClean="0"/>
              <a:t>Stalemate </a:t>
            </a:r>
          </a:p>
          <a:p>
            <a:pPr marL="438912" indent="-320040" eaLnBrk="1" fontAlgn="auto" hangingPunct="1">
              <a:spcBef>
                <a:spcPts val="0"/>
              </a:spcBef>
              <a:spcAft>
                <a:spcPts val="0"/>
              </a:spcAft>
              <a:buFont typeface="Wingdings 2"/>
              <a:buChar char=""/>
              <a:defRPr/>
            </a:pPr>
            <a:r>
              <a:rPr lang="en-US" sz="3900" dirty="0" smtClean="0"/>
              <a:t>Battle of Attrition </a:t>
            </a:r>
          </a:p>
          <a:p>
            <a:pPr marL="438912" indent="-320040" eaLnBrk="1" fontAlgn="auto" hangingPunct="1">
              <a:spcBef>
                <a:spcPts val="0"/>
              </a:spcBef>
              <a:spcAft>
                <a:spcPts val="0"/>
              </a:spcAft>
              <a:buFont typeface="Wingdings 2"/>
              <a:buChar char=""/>
              <a:defRPr/>
            </a:pPr>
            <a:r>
              <a:rPr lang="en-US" sz="3900" dirty="0" smtClean="0"/>
              <a:t>Total War </a:t>
            </a:r>
          </a:p>
          <a:p>
            <a:pPr marL="438912" indent="-320040" eaLnBrk="1" fontAlgn="auto" hangingPunct="1">
              <a:spcBef>
                <a:spcPts val="0"/>
              </a:spcBef>
              <a:spcAft>
                <a:spcPts val="0"/>
              </a:spcAft>
              <a:buFont typeface="Wingdings 2"/>
              <a:buChar char=""/>
              <a:defRPr/>
            </a:pPr>
            <a:r>
              <a:rPr lang="en-US" sz="3900" dirty="0"/>
              <a:t>Propaganda </a:t>
            </a:r>
          </a:p>
          <a:p>
            <a:pPr marL="438912" indent="-320040" eaLnBrk="1" fontAlgn="auto" hangingPunct="1">
              <a:spcBef>
                <a:spcPts val="0"/>
              </a:spcBef>
              <a:spcAft>
                <a:spcPts val="0"/>
              </a:spcAft>
              <a:buFont typeface="Wingdings 2"/>
              <a:buChar char=""/>
              <a:defRPr/>
            </a:pPr>
            <a:r>
              <a:rPr lang="en-US" sz="3900" dirty="0"/>
              <a:t>Self-Determination </a:t>
            </a:r>
          </a:p>
          <a:p>
            <a:pPr marL="438912" indent="-320040" eaLnBrk="1" fontAlgn="auto" hangingPunct="1">
              <a:spcBef>
                <a:spcPts val="0"/>
              </a:spcBef>
              <a:spcAft>
                <a:spcPts val="0"/>
              </a:spcAft>
              <a:buFont typeface="Wingdings 2"/>
              <a:buChar char=""/>
              <a:defRPr/>
            </a:pPr>
            <a:endParaRPr lang="en-US" sz="3900" dirty="0" smtClean="0"/>
          </a:p>
          <a:p>
            <a:pPr marL="438912" indent="-320040" eaLnBrk="1" fontAlgn="auto" hangingPunct="1">
              <a:spcBef>
                <a:spcPts val="0"/>
              </a:spcBef>
              <a:spcAft>
                <a:spcPts val="0"/>
              </a:spcAft>
              <a:buFont typeface="Wingdings 2"/>
              <a:buChar char=""/>
              <a:defRPr/>
            </a:pPr>
            <a:endParaRPr lang="en-US" sz="3900" dirty="0" smtClean="0"/>
          </a:p>
          <a:p>
            <a:pPr marL="118872" indent="0" eaLnBrk="1" fontAlgn="auto" hangingPunct="1">
              <a:spcBef>
                <a:spcPts val="0"/>
              </a:spcBef>
              <a:spcAft>
                <a:spcPts val="0"/>
              </a:spcAft>
              <a:buNone/>
              <a:defRPr/>
            </a:pPr>
            <a:endParaRPr lang="en-US" sz="3900"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US" dirty="0"/>
          </a:p>
        </p:txBody>
      </p:sp>
      <p:sp>
        <p:nvSpPr>
          <p:cNvPr id="4" name="Content Placeholder 3"/>
          <p:cNvSpPr>
            <a:spLocks noGrp="1"/>
          </p:cNvSpPr>
          <p:nvPr>
            <p:ph sz="half" idx="2"/>
          </p:nvPr>
        </p:nvSpPr>
        <p:spPr>
          <a:xfrm>
            <a:off x="4644454" y="1627584"/>
            <a:ext cx="4464050" cy="5041776"/>
          </a:xfrm>
        </p:spPr>
        <p:txBody>
          <a:bodyPr rtlCol="0">
            <a:normAutofit fontScale="92500"/>
          </a:bodyPr>
          <a:lstStyle/>
          <a:p>
            <a:pPr marL="438912" indent="-320040" eaLnBrk="1" fontAlgn="auto" hangingPunct="1">
              <a:spcBef>
                <a:spcPts val="0"/>
              </a:spcBef>
              <a:spcAft>
                <a:spcPts val="0"/>
              </a:spcAft>
              <a:buFont typeface="Wingdings 2"/>
              <a:buChar char=""/>
              <a:defRPr/>
            </a:pPr>
            <a:r>
              <a:rPr lang="en-US" sz="3900" dirty="0"/>
              <a:t>U-Boats</a:t>
            </a:r>
          </a:p>
          <a:p>
            <a:pPr marL="438912" indent="-320040" eaLnBrk="1" fontAlgn="auto" hangingPunct="1">
              <a:spcBef>
                <a:spcPts val="0"/>
              </a:spcBef>
              <a:spcAft>
                <a:spcPts val="0"/>
              </a:spcAft>
              <a:buFont typeface="Wingdings 2"/>
              <a:buChar char=""/>
              <a:defRPr/>
            </a:pPr>
            <a:r>
              <a:rPr lang="en-US" sz="3900" dirty="0"/>
              <a:t>Rations</a:t>
            </a:r>
          </a:p>
          <a:p>
            <a:pPr marL="438912" indent="-320040" eaLnBrk="1" fontAlgn="auto" hangingPunct="1">
              <a:spcBef>
                <a:spcPts val="0"/>
              </a:spcBef>
              <a:spcAft>
                <a:spcPts val="0"/>
              </a:spcAft>
              <a:buFont typeface="Wingdings 2"/>
              <a:buChar char=""/>
              <a:defRPr/>
            </a:pPr>
            <a:r>
              <a:rPr lang="en-US" sz="3900" dirty="0"/>
              <a:t>Munitions</a:t>
            </a:r>
          </a:p>
          <a:p>
            <a:pPr marL="438912" indent="-320040" eaLnBrk="1" fontAlgn="auto" hangingPunct="1">
              <a:spcBef>
                <a:spcPts val="0"/>
              </a:spcBef>
              <a:spcAft>
                <a:spcPts val="0"/>
              </a:spcAft>
              <a:buFont typeface="Wingdings 2"/>
              <a:buChar char=""/>
              <a:defRPr/>
            </a:pPr>
            <a:r>
              <a:rPr lang="en-US" sz="3900" dirty="0"/>
              <a:t>Victory Bonds</a:t>
            </a:r>
          </a:p>
          <a:p>
            <a:pPr marL="438912" indent="-320040" eaLnBrk="1" fontAlgn="auto" hangingPunct="1">
              <a:spcBef>
                <a:spcPts val="0"/>
              </a:spcBef>
              <a:spcAft>
                <a:spcPts val="0"/>
              </a:spcAft>
              <a:buFont typeface="Wingdings 2"/>
              <a:buChar char=""/>
              <a:defRPr/>
            </a:pPr>
            <a:r>
              <a:rPr lang="en-US" sz="3900" dirty="0"/>
              <a:t>Rationing </a:t>
            </a:r>
          </a:p>
          <a:p>
            <a:pPr marL="438912" indent="-320040" eaLnBrk="1" fontAlgn="auto" hangingPunct="1">
              <a:spcBef>
                <a:spcPts val="0"/>
              </a:spcBef>
              <a:spcAft>
                <a:spcPts val="0"/>
              </a:spcAft>
              <a:buFont typeface="Wingdings 2"/>
              <a:buChar char=""/>
              <a:defRPr/>
            </a:pPr>
            <a:r>
              <a:rPr lang="en-US" sz="3900" dirty="0"/>
              <a:t>Income Tax</a:t>
            </a:r>
          </a:p>
          <a:p>
            <a:pPr marL="438912" indent="-320040" eaLnBrk="1" fontAlgn="auto" hangingPunct="1">
              <a:spcBef>
                <a:spcPts val="0"/>
              </a:spcBef>
              <a:spcAft>
                <a:spcPts val="0"/>
              </a:spcAft>
              <a:buFont typeface="Wingdings 2"/>
              <a:buChar char=""/>
              <a:defRPr/>
            </a:pPr>
            <a:r>
              <a:rPr lang="en-US" sz="3900" dirty="0"/>
              <a:t>Conscription </a:t>
            </a:r>
          </a:p>
          <a:p>
            <a:pPr marL="438912" indent="-320040" eaLnBrk="1" fontAlgn="auto" hangingPunct="1">
              <a:spcBef>
                <a:spcPts val="0"/>
              </a:spcBef>
              <a:spcAft>
                <a:spcPts val="0"/>
              </a:spcAft>
              <a:buFont typeface="Wingdings 2"/>
              <a:buChar char=""/>
              <a:defRPr/>
            </a:pPr>
            <a:r>
              <a:rPr lang="en-US" sz="3900" dirty="0"/>
              <a:t>Suffragettes </a:t>
            </a:r>
          </a:p>
          <a:p>
            <a:pPr marL="438912" indent="-320040" eaLnBrk="1" fontAlgn="auto" hangingPunct="1">
              <a:spcBef>
                <a:spcPts val="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1188" y="0"/>
            <a:ext cx="8229600" cy="908050"/>
          </a:xfrm>
        </p:spPr>
        <p:txBody>
          <a:bodyPr/>
          <a:lstStyle/>
          <a:p>
            <a:pPr eaLnBrk="1" hangingPunct="1"/>
            <a:r>
              <a:rPr lang="en-US" altLang="zh-CN" smtClean="0">
                <a:solidFill>
                  <a:srgbClr val="FF0000"/>
                </a:solidFill>
              </a:rPr>
              <a:t>Imperialism</a:t>
            </a:r>
          </a:p>
        </p:txBody>
      </p:sp>
      <p:sp>
        <p:nvSpPr>
          <p:cNvPr id="34819" name="Content Placeholder 13"/>
          <p:cNvSpPr>
            <a:spLocks noGrp="1"/>
          </p:cNvSpPr>
          <p:nvPr>
            <p:ph idx="1"/>
          </p:nvPr>
        </p:nvSpPr>
        <p:spPr>
          <a:xfrm>
            <a:off x="395288" y="765175"/>
            <a:ext cx="8229600" cy="1079500"/>
          </a:xfrm>
        </p:spPr>
        <p:txBody>
          <a:bodyPr/>
          <a:lstStyle/>
          <a:p>
            <a:pPr eaLnBrk="1" hangingPunct="1">
              <a:buFont typeface="Wingdings" panose="05000000000000000000" pitchFamily="2" charset="2"/>
              <a:buChar char="n"/>
            </a:pPr>
            <a:r>
              <a:rPr lang="en-US" altLang="zh-CN" sz="1800" smtClean="0"/>
              <a:t>European countries were competing for territories throughout Africa and Asia</a:t>
            </a:r>
          </a:p>
          <a:p>
            <a:pPr eaLnBrk="1" hangingPunct="1">
              <a:buFont typeface="Wingdings" panose="05000000000000000000" pitchFamily="2" charset="2"/>
              <a:buChar char="n"/>
            </a:pPr>
            <a:r>
              <a:rPr lang="en-US" altLang="zh-CN" sz="1800" smtClean="0"/>
              <a:t>Actions abroad often increased tensions at home</a:t>
            </a:r>
          </a:p>
        </p:txBody>
      </p:sp>
      <p:sp>
        <p:nvSpPr>
          <p:cNvPr id="34820" name="Rectangle 13"/>
          <p:cNvSpPr>
            <a:spLocks noChangeArrowheads="1"/>
          </p:cNvSpPr>
          <p:nvPr/>
        </p:nvSpPr>
        <p:spPr bwMode="auto">
          <a:xfrm>
            <a:off x="34925" y="4916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Verdana" panose="020B0604030504040204" pitchFamily="34" charset="0"/>
            </a:endParaRPr>
          </a:p>
        </p:txBody>
      </p:sp>
      <p:sp>
        <p:nvSpPr>
          <p:cNvPr id="34821" name="Rectangle 14"/>
          <p:cNvSpPr>
            <a:spLocks noChangeArrowheads="1"/>
          </p:cNvSpPr>
          <p:nvPr/>
        </p:nvSpPr>
        <p:spPr bwMode="auto">
          <a:xfrm>
            <a:off x="34925" y="5221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Verdana" panose="020B0604030504040204" pitchFamily="34" charset="0"/>
            </a:endParaRPr>
          </a:p>
        </p:txBody>
      </p:sp>
      <p:pic>
        <p:nvPicPr>
          <p:cNvPr id="34822" name="Picture 15" descr="http://www.lasalle.edu/~mcinneshin/303/wk01/images/zColonial%20Possessions%20in%201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412875"/>
            <a:ext cx="9040813" cy="584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71450"/>
            <a:ext cx="8229600" cy="1139825"/>
          </a:xfrm>
        </p:spPr>
        <p:txBody>
          <a:bodyPr/>
          <a:lstStyle/>
          <a:p>
            <a:pPr eaLnBrk="1" hangingPunct="1"/>
            <a:r>
              <a:rPr lang="en-US" altLang="zh-CN" smtClean="0"/>
              <a:t>Nationalism</a:t>
            </a:r>
          </a:p>
        </p:txBody>
      </p:sp>
      <p:sp>
        <p:nvSpPr>
          <p:cNvPr id="35843" name="Rectangle 3"/>
          <p:cNvSpPr>
            <a:spLocks noGrp="1" noChangeArrowheads="1"/>
          </p:cNvSpPr>
          <p:nvPr>
            <p:ph type="body" sz="half" idx="1"/>
          </p:nvPr>
        </p:nvSpPr>
        <p:spPr>
          <a:xfrm>
            <a:off x="107950" y="3429000"/>
            <a:ext cx="8208963" cy="4530725"/>
          </a:xfrm>
        </p:spPr>
        <p:txBody>
          <a:bodyPr/>
          <a:lstStyle/>
          <a:p>
            <a:pPr eaLnBrk="1" hangingPunct="1">
              <a:buFont typeface="Wingdings" panose="05000000000000000000" pitchFamily="2" charset="2"/>
              <a:buChar char="n"/>
            </a:pPr>
            <a:r>
              <a:rPr lang="en-US" altLang="zh-CN" sz="2600" smtClean="0"/>
              <a:t>2 Types</a:t>
            </a:r>
          </a:p>
          <a:p>
            <a:pPr lvl="1" eaLnBrk="1" hangingPunct="1"/>
            <a:r>
              <a:rPr lang="en-US" altLang="zh-CN" sz="2200" smtClean="0"/>
              <a:t>Feelings of pride for one’s own </a:t>
            </a:r>
            <a:r>
              <a:rPr lang="en-US" altLang="zh-CN" sz="2200" b="1" smtClean="0"/>
              <a:t>COUNTRY</a:t>
            </a:r>
          </a:p>
          <a:p>
            <a:pPr lvl="2" eaLnBrk="1" hangingPunct="1">
              <a:buFont typeface="Wingdings" panose="05000000000000000000" pitchFamily="2" charset="2"/>
              <a:buChar char="n"/>
            </a:pPr>
            <a:r>
              <a:rPr lang="en-US" altLang="zh-CN" sz="2000" smtClean="0"/>
              <a:t>Most citizens at that time were “extremely” patriotic towards their country</a:t>
            </a:r>
          </a:p>
          <a:p>
            <a:pPr lvl="1" eaLnBrk="1" hangingPunct="1"/>
            <a:r>
              <a:rPr lang="en-US" altLang="zh-CN" sz="2200" smtClean="0"/>
              <a:t>Feelings of pride within an ethnic group that </a:t>
            </a:r>
            <a:r>
              <a:rPr lang="en-US" altLang="zh-CN" sz="2200" b="1" smtClean="0"/>
              <a:t>does not </a:t>
            </a:r>
            <a:r>
              <a:rPr lang="en-US" altLang="zh-CN" sz="2200" smtClean="0"/>
              <a:t>have its own country (ie. Quebec)</a:t>
            </a:r>
          </a:p>
          <a:p>
            <a:pPr lvl="2" eaLnBrk="1" hangingPunct="1">
              <a:buFont typeface="Wingdings" panose="05000000000000000000" pitchFamily="2" charset="2"/>
              <a:buChar char="n"/>
            </a:pPr>
            <a:r>
              <a:rPr lang="en-US" altLang="zh-CN" sz="2000" smtClean="0"/>
              <a:t>Austria-Hungary had 11 different groups that were nationalistic and who wanted independence</a:t>
            </a:r>
          </a:p>
          <a:p>
            <a:pPr lvl="2" eaLnBrk="1" hangingPunct="1">
              <a:buFont typeface="Wingdings" panose="05000000000000000000" pitchFamily="2" charset="2"/>
              <a:buChar char="n"/>
            </a:pPr>
            <a:r>
              <a:rPr lang="en-US" altLang="zh-CN" sz="2000" smtClean="0"/>
              <a:t>Which countries were created from Austria-Hungary???</a:t>
            </a:r>
          </a:p>
        </p:txBody>
      </p:sp>
      <p:pic>
        <p:nvPicPr>
          <p:cNvPr id="35844" name="Picture 6" descr="http://springerhistory.weebly.com/uploads/2/2/0/7/22079454/1325171.jpg?3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68375"/>
            <a:ext cx="34099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 descr="http://www.theimaginativeconservative.org/wp-content/uploads/2014/10/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13" y="781050"/>
            <a:ext cx="53308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endParaRPr lang="en-US" altLang="en-US" smtClean="0"/>
          </a:p>
        </p:txBody>
      </p:sp>
      <p:sp>
        <p:nvSpPr>
          <p:cNvPr id="36867" name="Text Placeholder 2"/>
          <p:cNvSpPr>
            <a:spLocks noGrp="1"/>
          </p:cNvSpPr>
          <p:nvPr>
            <p:ph type="body" sz="half" idx="1"/>
          </p:nvPr>
        </p:nvSpPr>
        <p:spPr/>
        <p:txBody>
          <a:bodyPr/>
          <a:lstStyle/>
          <a:p>
            <a:pPr eaLnBrk="1" hangingPunct="1"/>
            <a:endParaRPr lang="en-US" altLang="en-US" smtClean="0"/>
          </a:p>
        </p:txBody>
      </p:sp>
      <p:sp>
        <p:nvSpPr>
          <p:cNvPr id="36868" name="Content Placeholder 3"/>
          <p:cNvSpPr>
            <a:spLocks noGrp="1"/>
          </p:cNvSpPr>
          <p:nvPr>
            <p:ph sz="half" idx="2"/>
          </p:nvPr>
        </p:nvSpPr>
        <p:spPr/>
        <p:txBody>
          <a:bodyPr/>
          <a:lstStyle/>
          <a:p>
            <a:pPr eaLnBrk="1" hangingPunct="1"/>
            <a:endParaRPr lang="en-US" altLang="en-US" smtClean="0"/>
          </a:p>
        </p:txBody>
      </p:sp>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0"/>
            <a:ext cx="9175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92125" y="-20638"/>
            <a:ext cx="8229600" cy="1139826"/>
          </a:xfrm>
        </p:spPr>
        <p:txBody>
          <a:bodyPr/>
          <a:lstStyle/>
          <a:p>
            <a:pPr eaLnBrk="1" hangingPunct="1"/>
            <a:r>
              <a:rPr lang="en-US" altLang="zh-CN" smtClean="0">
                <a:solidFill>
                  <a:srgbClr val="FF0000"/>
                </a:solidFill>
              </a:rPr>
              <a:t>Nationalism – </a:t>
            </a:r>
            <a:r>
              <a:rPr lang="en-US" altLang="zh-CN" b="1" smtClean="0">
                <a:solidFill>
                  <a:srgbClr val="FF0000"/>
                </a:solidFill>
              </a:rPr>
              <a:t>The Balkans</a:t>
            </a:r>
          </a:p>
        </p:txBody>
      </p:sp>
      <p:sp>
        <p:nvSpPr>
          <p:cNvPr id="37891" name="Rectangle 3"/>
          <p:cNvSpPr>
            <a:spLocks noGrp="1" noChangeArrowheads="1"/>
          </p:cNvSpPr>
          <p:nvPr>
            <p:ph type="body" sz="half" idx="1"/>
          </p:nvPr>
        </p:nvSpPr>
        <p:spPr>
          <a:xfrm>
            <a:off x="0" y="1119188"/>
            <a:ext cx="4708525" cy="5662612"/>
          </a:xfrm>
        </p:spPr>
        <p:txBody>
          <a:bodyPr/>
          <a:lstStyle/>
          <a:p>
            <a:pPr eaLnBrk="1" hangingPunct="1"/>
            <a:r>
              <a:rPr lang="en-US" altLang="zh-CN" b="1" smtClean="0"/>
              <a:t>The Black Hand</a:t>
            </a:r>
            <a:r>
              <a:rPr lang="en-US" altLang="zh-CN" smtClean="0"/>
              <a:t> was an organization determined to free Bosnia from Austria-Hungary so that it could join with Serbia</a:t>
            </a:r>
          </a:p>
          <a:p>
            <a:pPr eaLnBrk="1" hangingPunct="1"/>
            <a:r>
              <a:rPr lang="en-US" altLang="zh-CN" smtClean="0"/>
              <a:t>Other rebellions also took place in </a:t>
            </a:r>
            <a:r>
              <a:rPr lang="en-US" altLang="zh-CN" b="1" smtClean="0"/>
              <a:t>The Balkans</a:t>
            </a:r>
          </a:p>
          <a:p>
            <a:pPr eaLnBrk="1" hangingPunct="1"/>
            <a:r>
              <a:rPr lang="en-US" altLang="zh-CN" smtClean="0"/>
              <a:t>The Balkans were known as the “powder keg of Europe”</a:t>
            </a:r>
          </a:p>
        </p:txBody>
      </p:sp>
      <p:pic>
        <p:nvPicPr>
          <p:cNvPr id="37892" name="Picture 6" descr="http://unitedprayerforeurope.com/wp-content/uploads/2014/05/Balkans-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5" y="1484313"/>
            <a:ext cx="4481513"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_rels/theme6.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6.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4.xml><?xml version="1.0" encoding="utf-8"?>
<a:themeOverride xmlns:a="http://schemas.openxmlformats.org/drawingml/2006/main">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themeOverride>
</file>

<file path=docProps/app.xml><?xml version="1.0" encoding="utf-8"?>
<Properties xmlns="http://schemas.openxmlformats.org/officeDocument/2006/extended-properties" xmlns:vt="http://schemas.openxmlformats.org/officeDocument/2006/docPropsVTypes">
  <Template>Globe</Template>
  <TotalTime>1250</TotalTime>
  <Words>1571</Words>
  <Application>Microsoft Office PowerPoint</Application>
  <PresentationFormat>On-screen Show (4:3)</PresentationFormat>
  <Paragraphs>237</Paragraphs>
  <Slides>52</Slides>
  <Notes>1</Notes>
  <HiddenSlides>0</HiddenSlides>
  <MMClips>0</MMClips>
  <ScaleCrop>false</ScaleCrop>
  <HeadingPairs>
    <vt:vector size="8" baseType="variant">
      <vt:variant>
        <vt:lpstr>Fonts Used</vt:lpstr>
      </vt:variant>
      <vt:variant>
        <vt:i4>20</vt:i4>
      </vt:variant>
      <vt:variant>
        <vt:lpstr>Theme</vt:lpstr>
      </vt:variant>
      <vt:variant>
        <vt:i4>7</vt:i4>
      </vt:variant>
      <vt:variant>
        <vt:lpstr>Embedded OLE Servers</vt:lpstr>
      </vt:variant>
      <vt:variant>
        <vt:i4>1</vt:i4>
      </vt:variant>
      <vt:variant>
        <vt:lpstr>Slide Titles</vt:lpstr>
      </vt:variant>
      <vt:variant>
        <vt:i4>52</vt:i4>
      </vt:variant>
    </vt:vector>
  </HeadingPairs>
  <TitlesOfParts>
    <vt:vector size="80" baseType="lpstr">
      <vt:lpstr>宋体</vt:lpstr>
      <vt:lpstr>Arial</vt:lpstr>
      <vt:lpstr>Book Antiqua</vt:lpstr>
      <vt:lpstr>Brush Script MT</vt:lpstr>
      <vt:lpstr>Calibri</vt:lpstr>
      <vt:lpstr>Constantia</vt:lpstr>
      <vt:lpstr>Corbel</vt:lpstr>
      <vt:lpstr>Franklin Gothic Book</vt:lpstr>
      <vt:lpstr>Garamond</vt:lpstr>
      <vt:lpstr>Gill Sans MT</vt:lpstr>
      <vt:lpstr>Impact</vt:lpstr>
      <vt:lpstr>Lucida Sans</vt:lpstr>
      <vt:lpstr>Rage Italic</vt:lpstr>
      <vt:lpstr>Tahoma</vt:lpstr>
      <vt:lpstr>Times New Roman</vt:lpstr>
      <vt:lpstr>Tunga</vt:lpstr>
      <vt:lpstr>Verdana</vt:lpstr>
      <vt:lpstr>Wingdings</vt:lpstr>
      <vt:lpstr>Wingdings 2</vt:lpstr>
      <vt:lpstr>Wingdings 3</vt:lpstr>
      <vt:lpstr>Globe</vt:lpstr>
      <vt:lpstr>Module</vt:lpstr>
      <vt:lpstr>Pushpin</vt:lpstr>
      <vt:lpstr>Office Theme</vt:lpstr>
      <vt:lpstr>BlackTie</vt:lpstr>
      <vt:lpstr>Apex</vt:lpstr>
      <vt:lpstr>Badge</vt:lpstr>
      <vt:lpstr>Microsoft Graph Chart</vt:lpstr>
      <vt:lpstr>World War 1: Introduction</vt:lpstr>
      <vt:lpstr> 5 Causes of WWI</vt:lpstr>
      <vt:lpstr>Militarism </vt:lpstr>
      <vt:lpstr>Imperialism</vt:lpstr>
      <vt:lpstr>PowerPoint Presentation</vt:lpstr>
      <vt:lpstr>Imperialism</vt:lpstr>
      <vt:lpstr>Nationalism</vt:lpstr>
      <vt:lpstr>PowerPoint Presentation</vt:lpstr>
      <vt:lpstr>Nationalism – The Balkans</vt:lpstr>
      <vt:lpstr>System of Alliances</vt:lpstr>
      <vt:lpstr>Alliances</vt:lpstr>
      <vt:lpstr>The Spark that Ignited the War</vt:lpstr>
      <vt:lpstr>The World at War</vt:lpstr>
      <vt:lpstr>Canada’s War Posters</vt:lpstr>
      <vt:lpstr>(End of Notes)</vt:lpstr>
      <vt:lpstr> 5 Causes of WWI</vt:lpstr>
      <vt:lpstr>Schlieffen Plan</vt:lpstr>
      <vt:lpstr>PowerPoint Presentation</vt:lpstr>
      <vt:lpstr>PowerPoint Presentation</vt:lpstr>
      <vt:lpstr>Schlieffen Plan failed!!</vt:lpstr>
      <vt:lpstr>The German Army was stopped 35km from Paris, and the French and British Armies pushed them back to North France, where both sides dug trenches  and both sides spent the next 4 years fighting over the area between Belgium and France.   It was a  stalemate!</vt:lpstr>
      <vt:lpstr>TRENCH WARFARE</vt:lpstr>
      <vt:lpstr>PowerPoint Presentation</vt:lpstr>
      <vt:lpstr>Trench Warfare Characteristics</vt:lpstr>
      <vt:lpstr>Trench Conditions</vt:lpstr>
      <vt:lpstr>PowerPoint Presentation</vt:lpstr>
      <vt:lpstr>Canada’s Response to WWI: The War Measures Act</vt:lpstr>
      <vt:lpstr>Significant Battles for Canada:  Vimy Ridge</vt:lpstr>
      <vt:lpstr>Vimy Ridge</vt:lpstr>
      <vt:lpstr>Significant Battles for Canada:  Vimy Ridge</vt:lpstr>
      <vt:lpstr>PowerPoint Presentation</vt:lpstr>
      <vt:lpstr>TOMB OF THE UNKNOWN SOLDIER, OTTAWA </vt:lpstr>
      <vt:lpstr>PowerPoint Presentation</vt:lpstr>
      <vt:lpstr>PowerPoint Presentation</vt:lpstr>
      <vt:lpstr>War in the Air</vt:lpstr>
      <vt:lpstr>PowerPoint Presentation</vt:lpstr>
      <vt:lpstr>War at Sea</vt:lpstr>
      <vt:lpstr>WAR AT SEA</vt:lpstr>
      <vt:lpstr>Halifax Explosion</vt:lpstr>
      <vt:lpstr>PowerPoint Presentation</vt:lpstr>
      <vt:lpstr>The War at Home</vt:lpstr>
      <vt:lpstr>Women on the Homefront</vt:lpstr>
      <vt:lpstr>Conscription Crisis</vt:lpstr>
      <vt:lpstr>Conscription Crises</vt:lpstr>
      <vt:lpstr>1917 Election</vt:lpstr>
      <vt:lpstr>1917 Election</vt:lpstr>
      <vt:lpstr>Canada on the World Stage</vt:lpstr>
      <vt:lpstr>End of the War</vt:lpstr>
      <vt:lpstr>Canada and the Aftermath of the War</vt:lpstr>
      <vt:lpstr>Cost of War:</vt:lpstr>
      <vt:lpstr>World War I Casualties</vt:lpstr>
      <vt:lpstr>Collective Key Terms: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1: Introduction</dc:title>
  <dc:creator>The Seeks</dc:creator>
  <cp:lastModifiedBy>Vincent Martin</cp:lastModifiedBy>
  <cp:revision>51</cp:revision>
  <dcterms:created xsi:type="dcterms:W3CDTF">2008-02-20T12:49:20Z</dcterms:created>
  <dcterms:modified xsi:type="dcterms:W3CDTF">2019-07-11T20:45:12Z</dcterms:modified>
</cp:coreProperties>
</file>